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9" r:id="rId5"/>
  </p:sldMasterIdLst>
  <p:notesMasterIdLst>
    <p:notesMasterId r:id="rId18"/>
  </p:notesMasterIdLst>
  <p:sldIdLst>
    <p:sldId id="256" r:id="rId6"/>
    <p:sldId id="2076138497" r:id="rId7"/>
    <p:sldId id="257" r:id="rId8"/>
    <p:sldId id="2076138491" r:id="rId9"/>
    <p:sldId id="2076138490" r:id="rId10"/>
    <p:sldId id="2076138496" r:id="rId11"/>
    <p:sldId id="2076138495" r:id="rId12"/>
    <p:sldId id="2076138492" r:id="rId13"/>
    <p:sldId id="2076138493" r:id="rId14"/>
    <p:sldId id="260" r:id="rId15"/>
    <p:sldId id="2076138494" r:id="rId16"/>
    <p:sldId id="20761384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35E1D-CCC5-4EBF-A0B7-443A61BE3495}" v="85" dt="2020-07-15T04:44:31.4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2" autoAdjust="0"/>
    <p:restoredTop sz="94689" autoAdjust="0"/>
  </p:normalViewPr>
  <p:slideViewPr>
    <p:cSldViewPr snapToGrid="0">
      <p:cViewPr varScale="1">
        <p:scale>
          <a:sx n="67" d="100"/>
          <a:sy n="67" d="100"/>
        </p:scale>
        <p:origin x="72" y="10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ril Dunnam" userId="562b7256-5259-47b4-83a3-59bfd87a28e0" providerId="ADAL" clId="{F9135E1D-CCC5-4EBF-A0B7-443A61BE3495}"/>
    <pc:docChg chg="undo custSel mod addSld delSld modSld sldOrd addMainMaster modMainMaster">
      <pc:chgData name="April Dunnam" userId="562b7256-5259-47b4-83a3-59bfd87a28e0" providerId="ADAL" clId="{F9135E1D-CCC5-4EBF-A0B7-443A61BE3495}" dt="2020-07-15T16:24:57.753" v="4997" actId="2696"/>
      <pc:docMkLst>
        <pc:docMk/>
      </pc:docMkLst>
      <pc:sldChg chg="addSp modSp mod setBg">
        <pc:chgData name="April Dunnam" userId="562b7256-5259-47b4-83a3-59bfd87a28e0" providerId="ADAL" clId="{F9135E1D-CCC5-4EBF-A0B7-443A61BE3495}" dt="2020-07-15T04:44:31.429" v="4764" actId="207"/>
        <pc:sldMkLst>
          <pc:docMk/>
          <pc:sldMk cId="2168777465" sldId="256"/>
        </pc:sldMkLst>
        <pc:spChg chg="mod">
          <ac:chgData name="April Dunnam" userId="562b7256-5259-47b4-83a3-59bfd87a28e0" providerId="ADAL" clId="{F9135E1D-CCC5-4EBF-A0B7-443A61BE3495}" dt="2020-07-14T23:04:06.025" v="1973" actId="1076"/>
          <ac:spMkLst>
            <pc:docMk/>
            <pc:sldMk cId="2168777465" sldId="256"/>
            <ac:spMk id="2" creationId="{46DC3D62-CBE7-44A7-A77F-A4C256D1983A}"/>
          </ac:spMkLst>
        </pc:spChg>
        <pc:spChg chg="mod">
          <ac:chgData name="April Dunnam" userId="562b7256-5259-47b4-83a3-59bfd87a28e0" providerId="ADAL" clId="{F9135E1D-CCC5-4EBF-A0B7-443A61BE3495}" dt="2020-07-15T04:44:16.242" v="4763" actId="20577"/>
          <ac:spMkLst>
            <pc:docMk/>
            <pc:sldMk cId="2168777465" sldId="256"/>
            <ac:spMk id="3" creationId="{0DC38547-58BF-4C23-B617-C1793EBAB0C9}"/>
          </ac:spMkLst>
        </pc:spChg>
        <pc:spChg chg="add mod">
          <ac:chgData name="April Dunnam" userId="562b7256-5259-47b4-83a3-59bfd87a28e0" providerId="ADAL" clId="{F9135E1D-CCC5-4EBF-A0B7-443A61BE3495}" dt="2020-07-15T04:44:31.429" v="4764" actId="207"/>
          <ac:spMkLst>
            <pc:docMk/>
            <pc:sldMk cId="2168777465" sldId="256"/>
            <ac:spMk id="5" creationId="{24CD925B-787B-4AB3-B458-9B1BC251CB9B}"/>
          </ac:spMkLst>
        </pc:spChg>
        <pc:picChg chg="add mod">
          <ac:chgData name="April Dunnam" userId="562b7256-5259-47b4-83a3-59bfd87a28e0" providerId="ADAL" clId="{F9135E1D-CCC5-4EBF-A0B7-443A61BE3495}" dt="2020-07-14T23:00:00.414" v="1949" actId="962"/>
          <ac:picMkLst>
            <pc:docMk/>
            <pc:sldMk cId="2168777465" sldId="256"/>
            <ac:picMk id="4" creationId="{A7D4BBE1-7B42-4B58-8FDC-F1FCCD32E05B}"/>
          </ac:picMkLst>
        </pc:picChg>
      </pc:sldChg>
      <pc:sldChg chg="addSp delSp modSp new mod setBg modAnim">
        <pc:chgData name="April Dunnam" userId="562b7256-5259-47b4-83a3-59bfd87a28e0" providerId="ADAL" clId="{F9135E1D-CCC5-4EBF-A0B7-443A61BE3495}" dt="2020-07-15T16:21:17.817" v="4992" actId="26606"/>
        <pc:sldMkLst>
          <pc:docMk/>
          <pc:sldMk cId="2095862975" sldId="257"/>
        </pc:sldMkLst>
        <pc:spChg chg="mod">
          <ac:chgData name="April Dunnam" userId="562b7256-5259-47b4-83a3-59bfd87a28e0" providerId="ADAL" clId="{F9135E1D-CCC5-4EBF-A0B7-443A61BE3495}" dt="2020-07-15T16:21:17.817" v="4992" actId="26606"/>
          <ac:spMkLst>
            <pc:docMk/>
            <pc:sldMk cId="2095862975" sldId="257"/>
            <ac:spMk id="2" creationId="{D9B9445C-3CBF-49C1-98D1-30C7F40D4C8F}"/>
          </ac:spMkLst>
        </pc:spChg>
        <pc:spChg chg="del mod">
          <ac:chgData name="April Dunnam" userId="562b7256-5259-47b4-83a3-59bfd87a28e0" providerId="ADAL" clId="{F9135E1D-CCC5-4EBF-A0B7-443A61BE3495}" dt="2020-07-14T23:11:24.104" v="2183" actId="26606"/>
          <ac:spMkLst>
            <pc:docMk/>
            <pc:sldMk cId="2095862975" sldId="257"/>
            <ac:spMk id="3" creationId="{62744ADF-768B-480A-B6F9-4E58C4034B82}"/>
          </ac:spMkLst>
        </pc:spChg>
        <pc:spChg chg="mod">
          <ac:chgData name="April Dunnam" userId="562b7256-5259-47b4-83a3-59bfd87a28e0" providerId="ADAL" clId="{F9135E1D-CCC5-4EBF-A0B7-443A61BE3495}" dt="2020-07-14T23:17:22.117" v="2187"/>
          <ac:spMkLst>
            <pc:docMk/>
            <pc:sldMk cId="2095862975" sldId="257"/>
            <ac:spMk id="8" creationId="{D91163FE-D2D4-46B6-8CA8-809E6BA5B331}"/>
          </ac:spMkLst>
        </pc:spChg>
        <pc:spChg chg="add del">
          <ac:chgData name="April Dunnam" userId="562b7256-5259-47b4-83a3-59bfd87a28e0" providerId="ADAL" clId="{F9135E1D-CCC5-4EBF-A0B7-443A61BE3495}" dt="2020-07-15T00:18:56.713" v="3253" actId="26606"/>
          <ac:spMkLst>
            <pc:docMk/>
            <pc:sldMk cId="2095862975" sldId="257"/>
            <ac:spMk id="9" creationId="{68575C10-8187-4AC4-AD72-C754EAFD2867}"/>
          </ac:spMkLst>
        </pc:spChg>
        <pc:spChg chg="mod">
          <ac:chgData name="April Dunnam" userId="562b7256-5259-47b4-83a3-59bfd87a28e0" providerId="ADAL" clId="{F9135E1D-CCC5-4EBF-A0B7-443A61BE3495}" dt="2020-07-14T23:17:22.117" v="2187"/>
          <ac:spMkLst>
            <pc:docMk/>
            <pc:sldMk cId="2095862975" sldId="257"/>
            <ac:spMk id="12" creationId="{4A710811-CE7C-4095-A981-6096F8DD5AFC}"/>
          </ac:spMkLst>
        </pc:spChg>
        <pc:spChg chg="add del">
          <ac:chgData name="April Dunnam" userId="562b7256-5259-47b4-83a3-59bfd87a28e0" providerId="ADAL" clId="{F9135E1D-CCC5-4EBF-A0B7-443A61BE3495}" dt="2020-07-15T00:18:56.692" v="3252" actId="26606"/>
          <ac:spMkLst>
            <pc:docMk/>
            <pc:sldMk cId="2095862975" sldId="257"/>
            <ac:spMk id="16" creationId="{56E9B3E6-E277-4D68-BA48-9CB43FFBD6E2}"/>
          </ac:spMkLst>
        </pc:spChg>
        <pc:spChg chg="add del">
          <ac:chgData name="April Dunnam" userId="562b7256-5259-47b4-83a3-59bfd87a28e0" providerId="ADAL" clId="{F9135E1D-CCC5-4EBF-A0B7-443A61BE3495}" dt="2020-07-15T00:18:56.692" v="3252" actId="26606"/>
          <ac:spMkLst>
            <pc:docMk/>
            <pc:sldMk cId="2095862975" sldId="257"/>
            <ac:spMk id="23" creationId="{D5B0017B-2ECA-49AF-B397-DC140825DF8D}"/>
          </ac:spMkLst>
        </pc:spChg>
        <pc:spChg chg="add del">
          <ac:chgData name="April Dunnam" userId="562b7256-5259-47b4-83a3-59bfd87a28e0" providerId="ADAL" clId="{F9135E1D-CCC5-4EBF-A0B7-443A61BE3495}" dt="2020-07-15T16:21:17.817" v="4992" actId="26606"/>
          <ac:spMkLst>
            <pc:docMk/>
            <pc:sldMk cId="2095862975" sldId="257"/>
            <ac:spMk id="27" creationId="{53B021B3-DE93-4AB7-8A18-CF5F1CED88B8}"/>
          </ac:spMkLst>
        </pc:spChg>
        <pc:spChg chg="add del">
          <ac:chgData name="April Dunnam" userId="562b7256-5259-47b4-83a3-59bfd87a28e0" providerId="ADAL" clId="{F9135E1D-CCC5-4EBF-A0B7-443A61BE3495}" dt="2020-07-15T16:21:17.817" v="4992" actId="26606"/>
          <ac:spMkLst>
            <pc:docMk/>
            <pc:sldMk cId="2095862975" sldId="257"/>
            <ac:spMk id="28" creationId="{52D502E5-F6B4-4D58-B4AE-FC466FF15EE8}"/>
          </ac:spMkLst>
        </pc:spChg>
        <pc:spChg chg="add del">
          <ac:chgData name="April Dunnam" userId="562b7256-5259-47b4-83a3-59bfd87a28e0" providerId="ADAL" clId="{F9135E1D-CCC5-4EBF-A0B7-443A61BE3495}" dt="2020-07-15T16:21:17.817" v="4992" actId="26606"/>
          <ac:spMkLst>
            <pc:docMk/>
            <pc:sldMk cId="2095862975" sldId="257"/>
            <ac:spMk id="29" creationId="{9DECDBF4-02B6-4BB4-B65B-B8107AD6A9E8}"/>
          </ac:spMkLst>
        </pc:spChg>
        <pc:spChg chg="add">
          <ac:chgData name="April Dunnam" userId="562b7256-5259-47b4-83a3-59bfd87a28e0" providerId="ADAL" clId="{F9135E1D-CCC5-4EBF-A0B7-443A61BE3495}" dt="2020-07-15T16:21:17.817" v="4992" actId="26606"/>
          <ac:spMkLst>
            <pc:docMk/>
            <pc:sldMk cId="2095862975" sldId="257"/>
            <ac:spMk id="34" creationId="{955A2079-FA98-4876-80F0-72364A7D2EA4}"/>
          </ac:spMkLst>
        </pc:spChg>
        <pc:grpChg chg="add del mod">
          <ac:chgData name="April Dunnam" userId="562b7256-5259-47b4-83a3-59bfd87a28e0" providerId="ADAL" clId="{F9135E1D-CCC5-4EBF-A0B7-443A61BE3495}" dt="2020-07-14T23:18:42.966" v="2196"/>
          <ac:grpSpMkLst>
            <pc:docMk/>
            <pc:sldMk cId="2095862975" sldId="257"/>
            <ac:grpSpMk id="7" creationId="{8DDC78E1-8CCB-411E-B898-2402EB697A64}"/>
          </ac:grpSpMkLst>
        </pc:grpChg>
        <pc:grpChg chg="mod">
          <ac:chgData name="April Dunnam" userId="562b7256-5259-47b4-83a3-59bfd87a28e0" providerId="ADAL" clId="{F9135E1D-CCC5-4EBF-A0B7-443A61BE3495}" dt="2020-07-14T23:17:22.117" v="2187"/>
          <ac:grpSpMkLst>
            <pc:docMk/>
            <pc:sldMk cId="2095862975" sldId="257"/>
            <ac:grpSpMk id="10" creationId="{5BCE0ECB-8A36-4704-B1EF-EE59A62FB201}"/>
          </ac:grpSpMkLst>
        </pc:grpChg>
        <pc:grpChg chg="add del">
          <ac:chgData name="April Dunnam" userId="562b7256-5259-47b4-83a3-59bfd87a28e0" providerId="ADAL" clId="{F9135E1D-CCC5-4EBF-A0B7-443A61BE3495}" dt="2020-07-15T00:18:56.692" v="3252" actId="26606"/>
          <ac:grpSpMkLst>
            <pc:docMk/>
            <pc:sldMk cId="2095862975" sldId="257"/>
            <ac:grpSpMk id="18" creationId="{AE1C45F0-260A-458C-96ED-C1F6D2151219}"/>
          </ac:grpSpMkLst>
        </pc:grpChg>
        <pc:graphicFrameChg chg="add mod modGraphic">
          <ac:chgData name="April Dunnam" userId="562b7256-5259-47b4-83a3-59bfd87a28e0" providerId="ADAL" clId="{F9135E1D-CCC5-4EBF-A0B7-443A61BE3495}" dt="2020-07-15T16:21:17.817" v="4992" actId="26606"/>
          <ac:graphicFrameMkLst>
            <pc:docMk/>
            <pc:sldMk cId="2095862975" sldId="257"/>
            <ac:graphicFrameMk id="5" creationId="{078F0D97-9FE0-4038-B4BA-8ADFCB743CF0}"/>
          </ac:graphicFrameMkLst>
        </pc:graphicFrameChg>
        <pc:picChg chg="mod">
          <ac:chgData name="April Dunnam" userId="562b7256-5259-47b4-83a3-59bfd87a28e0" providerId="ADAL" clId="{F9135E1D-CCC5-4EBF-A0B7-443A61BE3495}" dt="2020-07-14T23:17:22.117" v="2187"/>
          <ac:picMkLst>
            <pc:docMk/>
            <pc:sldMk cId="2095862975" sldId="257"/>
            <ac:picMk id="13" creationId="{779B81CA-D8EA-4B1C-A1DA-A79A97D83B37}"/>
          </ac:picMkLst>
        </pc:picChg>
        <pc:cxnChg chg="add del">
          <ac:chgData name="April Dunnam" userId="562b7256-5259-47b4-83a3-59bfd87a28e0" providerId="ADAL" clId="{F9135E1D-CCC5-4EBF-A0B7-443A61BE3495}" dt="2020-07-15T00:18:56.713" v="3253" actId="26606"/>
          <ac:cxnSpMkLst>
            <pc:docMk/>
            <pc:sldMk cId="2095862975" sldId="257"/>
            <ac:cxnSpMk id="11" creationId="{74E776C9-ED67-41B7-B3A3-4DF76EF3ACEE}"/>
          </ac:cxnSpMkLst>
        </pc:cxnChg>
        <pc:cxnChg chg="add del">
          <ac:chgData name="April Dunnam" userId="562b7256-5259-47b4-83a3-59bfd87a28e0" providerId="ADAL" clId="{F9135E1D-CCC5-4EBF-A0B7-443A61BE3495}" dt="2020-07-15T00:18:56.692" v="3252" actId="26606"/>
          <ac:cxnSpMkLst>
            <pc:docMk/>
            <pc:sldMk cId="2095862975" sldId="257"/>
            <ac:cxnSpMk id="25" creationId="{6CF1BAF6-AD41-4082-B212-8A1F9A2E8779}"/>
          </ac:cxnSpMkLst>
        </pc:cxnChg>
      </pc:sldChg>
      <pc:sldChg chg="modSp new del mod">
        <pc:chgData name="April Dunnam" userId="562b7256-5259-47b4-83a3-59bfd87a28e0" providerId="ADAL" clId="{F9135E1D-CCC5-4EBF-A0B7-443A61BE3495}" dt="2020-07-15T00:13:12.861" v="3196" actId="47"/>
        <pc:sldMkLst>
          <pc:docMk/>
          <pc:sldMk cId="3538124849" sldId="258"/>
        </pc:sldMkLst>
        <pc:spChg chg="mod">
          <ac:chgData name="April Dunnam" userId="562b7256-5259-47b4-83a3-59bfd87a28e0" providerId="ADAL" clId="{F9135E1D-CCC5-4EBF-A0B7-443A61BE3495}" dt="2020-07-13T17:36:09.025" v="137" actId="20577"/>
          <ac:spMkLst>
            <pc:docMk/>
            <pc:sldMk cId="3538124849" sldId="258"/>
            <ac:spMk id="2" creationId="{1B40133F-6C5E-4D69-839E-3FD185F03232}"/>
          </ac:spMkLst>
        </pc:spChg>
        <pc:spChg chg="mod">
          <ac:chgData name="April Dunnam" userId="562b7256-5259-47b4-83a3-59bfd87a28e0" providerId="ADAL" clId="{F9135E1D-CCC5-4EBF-A0B7-443A61BE3495}" dt="2020-07-13T17:38:55.974" v="588" actId="20577"/>
          <ac:spMkLst>
            <pc:docMk/>
            <pc:sldMk cId="3538124849" sldId="258"/>
            <ac:spMk id="3" creationId="{5053777C-6EF1-4287-AB00-DCF94AFF7E75}"/>
          </ac:spMkLst>
        </pc:spChg>
      </pc:sldChg>
      <pc:sldChg chg="modSp new del mod">
        <pc:chgData name="April Dunnam" userId="562b7256-5259-47b4-83a3-59bfd87a28e0" providerId="ADAL" clId="{F9135E1D-CCC5-4EBF-A0B7-443A61BE3495}" dt="2020-07-15T00:14:25.519" v="3202" actId="47"/>
        <pc:sldMkLst>
          <pc:docMk/>
          <pc:sldMk cId="2051178878" sldId="259"/>
        </pc:sldMkLst>
        <pc:spChg chg="mod">
          <ac:chgData name="April Dunnam" userId="562b7256-5259-47b4-83a3-59bfd87a28e0" providerId="ADAL" clId="{F9135E1D-CCC5-4EBF-A0B7-443A61BE3495}" dt="2020-07-13T17:41:25.238" v="1017" actId="20577"/>
          <ac:spMkLst>
            <pc:docMk/>
            <pc:sldMk cId="2051178878" sldId="259"/>
            <ac:spMk id="2" creationId="{C223D862-0DBB-4D2A-8D9C-73283337A258}"/>
          </ac:spMkLst>
        </pc:spChg>
        <pc:spChg chg="mod">
          <ac:chgData name="April Dunnam" userId="562b7256-5259-47b4-83a3-59bfd87a28e0" providerId="ADAL" clId="{F9135E1D-CCC5-4EBF-A0B7-443A61BE3495}" dt="2020-07-13T17:40:26.935" v="978" actId="20577"/>
          <ac:spMkLst>
            <pc:docMk/>
            <pc:sldMk cId="2051178878" sldId="259"/>
            <ac:spMk id="3" creationId="{1D23400A-81E7-425F-8E58-52B7C006A700}"/>
          </ac:spMkLst>
        </pc:spChg>
      </pc:sldChg>
      <pc:sldChg chg="addSp delSp modSp new mod ord setBg">
        <pc:chgData name="April Dunnam" userId="562b7256-5259-47b4-83a3-59bfd87a28e0" providerId="ADAL" clId="{F9135E1D-CCC5-4EBF-A0B7-443A61BE3495}" dt="2020-07-15T01:35:18.290" v="4588" actId="20577"/>
        <pc:sldMkLst>
          <pc:docMk/>
          <pc:sldMk cId="1781598083" sldId="260"/>
        </pc:sldMkLst>
        <pc:spChg chg="mod">
          <ac:chgData name="April Dunnam" userId="562b7256-5259-47b4-83a3-59bfd87a28e0" providerId="ADAL" clId="{F9135E1D-CCC5-4EBF-A0B7-443A61BE3495}" dt="2020-07-15T00:13:56.524" v="3199" actId="26606"/>
          <ac:spMkLst>
            <pc:docMk/>
            <pc:sldMk cId="1781598083" sldId="260"/>
            <ac:spMk id="2" creationId="{5AAD7F58-AC19-423D-A055-263601B3BA19}"/>
          </ac:spMkLst>
        </pc:spChg>
        <pc:spChg chg="add del mod">
          <ac:chgData name="April Dunnam" userId="562b7256-5259-47b4-83a3-59bfd87a28e0" providerId="ADAL" clId="{F9135E1D-CCC5-4EBF-A0B7-443A61BE3495}" dt="2020-07-15T00:13:56.524" v="3199" actId="26606"/>
          <ac:spMkLst>
            <pc:docMk/>
            <pc:sldMk cId="1781598083" sldId="260"/>
            <ac:spMk id="3" creationId="{01551326-5B70-4415-A986-113C9FBD88C7}"/>
          </ac:spMkLst>
        </pc:spChg>
        <pc:spChg chg="add del">
          <ac:chgData name="April Dunnam" userId="562b7256-5259-47b4-83a3-59bfd87a28e0" providerId="ADAL" clId="{F9135E1D-CCC5-4EBF-A0B7-443A61BE3495}" dt="2020-07-15T00:13:56.470" v="3198" actId="26606"/>
          <ac:spMkLst>
            <pc:docMk/>
            <pc:sldMk cId="1781598083" sldId="260"/>
            <ac:spMk id="9" creationId="{C5278130-DFE0-457B-8698-88DF69019DDE}"/>
          </ac:spMkLst>
        </pc:spChg>
        <pc:spChg chg="add del">
          <ac:chgData name="April Dunnam" userId="562b7256-5259-47b4-83a3-59bfd87a28e0" providerId="ADAL" clId="{F9135E1D-CCC5-4EBF-A0B7-443A61BE3495}" dt="2020-07-15T00:13:56.470" v="3198" actId="26606"/>
          <ac:spMkLst>
            <pc:docMk/>
            <pc:sldMk cId="1781598083" sldId="260"/>
            <ac:spMk id="11" creationId="{2F99531B-1681-4D6E-BECB-18325B33A618}"/>
          </ac:spMkLst>
        </pc:spChg>
        <pc:spChg chg="add del">
          <ac:chgData name="April Dunnam" userId="562b7256-5259-47b4-83a3-59bfd87a28e0" providerId="ADAL" clId="{F9135E1D-CCC5-4EBF-A0B7-443A61BE3495}" dt="2020-07-15T00:13:56.470" v="3198" actId="26606"/>
          <ac:spMkLst>
            <pc:docMk/>
            <pc:sldMk cId="1781598083" sldId="260"/>
            <ac:spMk id="13" creationId="{20344094-430A-400B-804B-910E696A1A90}"/>
          </ac:spMkLst>
        </pc:spChg>
        <pc:spChg chg="add del">
          <ac:chgData name="April Dunnam" userId="562b7256-5259-47b4-83a3-59bfd87a28e0" providerId="ADAL" clId="{F9135E1D-CCC5-4EBF-A0B7-443A61BE3495}" dt="2020-07-15T00:13:56.470" v="3198" actId="26606"/>
          <ac:spMkLst>
            <pc:docMk/>
            <pc:sldMk cId="1781598083" sldId="260"/>
            <ac:spMk id="15" creationId="{453C67DF-7782-4E57-AB9B-F1B4811AD8FE}"/>
          </ac:spMkLst>
        </pc:spChg>
        <pc:spChg chg="add">
          <ac:chgData name="April Dunnam" userId="562b7256-5259-47b4-83a3-59bfd87a28e0" providerId="ADAL" clId="{F9135E1D-CCC5-4EBF-A0B7-443A61BE3495}" dt="2020-07-15T00:13:56.524" v="3199" actId="26606"/>
          <ac:spMkLst>
            <pc:docMk/>
            <pc:sldMk cId="1781598083" sldId="260"/>
            <ac:spMk id="21" creationId="{53B021B3-DE93-4AB7-8A18-CF5F1CED88B8}"/>
          </ac:spMkLst>
        </pc:spChg>
        <pc:spChg chg="add">
          <ac:chgData name="April Dunnam" userId="562b7256-5259-47b4-83a3-59bfd87a28e0" providerId="ADAL" clId="{F9135E1D-CCC5-4EBF-A0B7-443A61BE3495}" dt="2020-07-15T00:13:56.524" v="3199" actId="26606"/>
          <ac:spMkLst>
            <pc:docMk/>
            <pc:sldMk cId="1781598083" sldId="260"/>
            <ac:spMk id="22" creationId="{52D502E5-F6B4-4D58-B4AE-FC466FF15EE8}"/>
          </ac:spMkLst>
        </pc:spChg>
        <pc:spChg chg="add">
          <ac:chgData name="April Dunnam" userId="562b7256-5259-47b4-83a3-59bfd87a28e0" providerId="ADAL" clId="{F9135E1D-CCC5-4EBF-A0B7-443A61BE3495}" dt="2020-07-15T00:13:56.524" v="3199" actId="26606"/>
          <ac:spMkLst>
            <pc:docMk/>
            <pc:sldMk cId="1781598083" sldId="260"/>
            <ac:spMk id="23" creationId="{9DECDBF4-02B6-4BB4-B65B-B8107AD6A9E8}"/>
          </ac:spMkLst>
        </pc:spChg>
        <pc:graphicFrameChg chg="add del">
          <ac:chgData name="April Dunnam" userId="562b7256-5259-47b4-83a3-59bfd87a28e0" providerId="ADAL" clId="{F9135E1D-CCC5-4EBF-A0B7-443A61BE3495}" dt="2020-07-15T00:13:56.470" v="3198" actId="26606"/>
          <ac:graphicFrameMkLst>
            <pc:docMk/>
            <pc:sldMk cId="1781598083" sldId="260"/>
            <ac:graphicFrameMk id="5" creationId="{CF5146DF-B1BC-458B-AF9F-498FBD0363A3}"/>
          </ac:graphicFrameMkLst>
        </pc:graphicFrameChg>
        <pc:graphicFrameChg chg="add mod">
          <ac:chgData name="April Dunnam" userId="562b7256-5259-47b4-83a3-59bfd87a28e0" providerId="ADAL" clId="{F9135E1D-CCC5-4EBF-A0B7-443A61BE3495}" dt="2020-07-15T01:35:18.290" v="4588" actId="20577"/>
          <ac:graphicFrameMkLst>
            <pc:docMk/>
            <pc:sldMk cId="1781598083" sldId="260"/>
            <ac:graphicFrameMk id="24" creationId="{E99CF928-D41C-48ED-AD05-038088630E67}"/>
          </ac:graphicFrameMkLst>
        </pc:graphicFrameChg>
        <pc:cxnChg chg="add del">
          <ac:chgData name="April Dunnam" userId="562b7256-5259-47b4-83a3-59bfd87a28e0" providerId="ADAL" clId="{F9135E1D-CCC5-4EBF-A0B7-443A61BE3495}" dt="2020-07-15T00:13:56.470" v="3198" actId="26606"/>
          <ac:cxnSpMkLst>
            <pc:docMk/>
            <pc:sldMk cId="1781598083" sldId="260"/>
            <ac:cxnSpMk id="17" creationId="{B03A5AE3-BD30-455C-842B-7626C8BEF097}"/>
          </ac:cxnSpMkLst>
        </pc:cxnChg>
        <pc:cxnChg chg="add del">
          <ac:chgData name="April Dunnam" userId="562b7256-5259-47b4-83a3-59bfd87a28e0" providerId="ADAL" clId="{F9135E1D-CCC5-4EBF-A0B7-443A61BE3495}" dt="2020-07-15T00:13:56.470" v="3198" actId="26606"/>
          <ac:cxnSpMkLst>
            <pc:docMk/>
            <pc:sldMk cId="1781598083" sldId="260"/>
            <ac:cxnSpMk id="19" creationId="{2DBECAA5-1F2D-470D-875C-8F2C2CA3E54B}"/>
          </ac:cxnSpMkLst>
        </pc:cxnChg>
      </pc:sldChg>
      <pc:sldChg chg="modSp new del mod">
        <pc:chgData name="April Dunnam" userId="562b7256-5259-47b4-83a3-59bfd87a28e0" providerId="ADAL" clId="{F9135E1D-CCC5-4EBF-A0B7-443A61BE3495}" dt="2020-07-15T00:16:32.648" v="3209" actId="47"/>
        <pc:sldMkLst>
          <pc:docMk/>
          <pc:sldMk cId="3747376720" sldId="261"/>
        </pc:sldMkLst>
        <pc:spChg chg="mod">
          <ac:chgData name="April Dunnam" userId="562b7256-5259-47b4-83a3-59bfd87a28e0" providerId="ADAL" clId="{F9135E1D-CCC5-4EBF-A0B7-443A61BE3495}" dt="2020-07-13T17:46:32.876" v="1675" actId="20577"/>
          <ac:spMkLst>
            <pc:docMk/>
            <pc:sldMk cId="3747376720" sldId="261"/>
            <ac:spMk id="2" creationId="{46AF15E2-DA10-4993-AFCC-AF09C8425B88}"/>
          </ac:spMkLst>
        </pc:spChg>
        <pc:spChg chg="mod">
          <ac:chgData name="April Dunnam" userId="562b7256-5259-47b4-83a3-59bfd87a28e0" providerId="ADAL" clId="{F9135E1D-CCC5-4EBF-A0B7-443A61BE3495}" dt="2020-07-13T17:46:28.043" v="1671" actId="20577"/>
          <ac:spMkLst>
            <pc:docMk/>
            <pc:sldMk cId="3747376720" sldId="261"/>
            <ac:spMk id="3" creationId="{ADE2FD04-A551-481F-BC3E-9D1677419A3D}"/>
          </ac:spMkLst>
        </pc:spChg>
      </pc:sldChg>
      <pc:sldChg chg="delSp modSp new del mod">
        <pc:chgData name="April Dunnam" userId="562b7256-5259-47b4-83a3-59bfd87a28e0" providerId="ADAL" clId="{F9135E1D-CCC5-4EBF-A0B7-443A61BE3495}" dt="2020-07-14T14:33:51.233" v="1754" actId="47"/>
        <pc:sldMkLst>
          <pc:docMk/>
          <pc:sldMk cId="4275116554" sldId="262"/>
        </pc:sldMkLst>
        <pc:spChg chg="mod">
          <ac:chgData name="April Dunnam" userId="562b7256-5259-47b4-83a3-59bfd87a28e0" providerId="ADAL" clId="{F9135E1D-CCC5-4EBF-A0B7-443A61BE3495}" dt="2020-07-13T17:52:06.565" v="1750" actId="20577"/>
          <ac:spMkLst>
            <pc:docMk/>
            <pc:sldMk cId="4275116554" sldId="262"/>
            <ac:spMk id="3" creationId="{4BB7A7D0-7D9C-4473-B2A7-BF1D1AE91235}"/>
          </ac:spMkLst>
        </pc:spChg>
        <pc:picChg chg="mod">
          <ac:chgData name="April Dunnam" userId="562b7256-5259-47b4-83a3-59bfd87a28e0" providerId="ADAL" clId="{F9135E1D-CCC5-4EBF-A0B7-443A61BE3495}" dt="2020-07-13T20:09:56.561" v="1752" actId="14100"/>
          <ac:picMkLst>
            <pc:docMk/>
            <pc:sldMk cId="4275116554" sldId="262"/>
            <ac:picMk id="1026" creationId="{32BD6C8E-E3B0-4234-BEA5-235EE8A2652C}"/>
          </ac:picMkLst>
        </pc:picChg>
        <pc:picChg chg="del">
          <ac:chgData name="April Dunnam" userId="562b7256-5259-47b4-83a3-59bfd87a28e0" providerId="ADAL" clId="{F9135E1D-CCC5-4EBF-A0B7-443A61BE3495}" dt="2020-07-13T20:10:15.504" v="1753"/>
          <ac:picMkLst>
            <pc:docMk/>
            <pc:sldMk cId="4275116554" sldId="262"/>
            <ac:picMk id="1028" creationId="{03FFAA99-74D8-4454-B6CF-B8AABF958E3E}"/>
          </ac:picMkLst>
        </pc:picChg>
      </pc:sldChg>
      <pc:sldChg chg="add del setBg">
        <pc:chgData name="April Dunnam" userId="562b7256-5259-47b4-83a3-59bfd87a28e0" providerId="ADAL" clId="{F9135E1D-CCC5-4EBF-A0B7-443A61BE3495}" dt="2020-07-15T00:07:31.504" v="3034" actId="47"/>
        <pc:sldMkLst>
          <pc:docMk/>
          <pc:sldMk cId="2639379867" sldId="1720"/>
        </pc:sldMkLst>
      </pc:sldChg>
      <pc:sldChg chg="add del setBg">
        <pc:chgData name="April Dunnam" userId="562b7256-5259-47b4-83a3-59bfd87a28e0" providerId="ADAL" clId="{F9135E1D-CCC5-4EBF-A0B7-443A61BE3495}" dt="2020-07-15T00:07:41.295" v="3035" actId="47"/>
        <pc:sldMkLst>
          <pc:docMk/>
          <pc:sldMk cId="1045310203" sldId="2076138487"/>
        </pc:sldMkLst>
      </pc:sldChg>
      <pc:sldChg chg="modSp add mod setBg">
        <pc:chgData name="April Dunnam" userId="562b7256-5259-47b4-83a3-59bfd87a28e0" providerId="ADAL" clId="{F9135E1D-CCC5-4EBF-A0B7-443A61BE3495}" dt="2020-07-15T00:16:43.217" v="3220" actId="20577"/>
        <pc:sldMkLst>
          <pc:docMk/>
          <pc:sldMk cId="3764432673" sldId="2076138488"/>
        </pc:sldMkLst>
        <pc:spChg chg="mod">
          <ac:chgData name="April Dunnam" userId="562b7256-5259-47b4-83a3-59bfd87a28e0" providerId="ADAL" clId="{F9135E1D-CCC5-4EBF-A0B7-443A61BE3495}" dt="2020-07-15T00:16:43.217" v="3220" actId="20577"/>
          <ac:spMkLst>
            <pc:docMk/>
            <pc:sldMk cId="3764432673" sldId="2076138488"/>
            <ac:spMk id="6" creationId="{A1E4B572-654B-4412-AF11-E26287233497}"/>
          </ac:spMkLst>
        </pc:spChg>
      </pc:sldChg>
      <pc:sldChg chg="addSp modSp add del mod setBg">
        <pc:chgData name="April Dunnam" userId="562b7256-5259-47b4-83a3-59bfd87a28e0" providerId="ADAL" clId="{F9135E1D-CCC5-4EBF-A0B7-443A61BE3495}" dt="2020-07-15T16:24:57.753" v="4997" actId="2696"/>
        <pc:sldMkLst>
          <pc:docMk/>
          <pc:sldMk cId="565656163" sldId="2076138489"/>
        </pc:sldMkLst>
        <pc:spChg chg="mod">
          <ac:chgData name="April Dunnam" userId="562b7256-5259-47b4-83a3-59bfd87a28e0" providerId="ADAL" clId="{F9135E1D-CCC5-4EBF-A0B7-443A61BE3495}" dt="2020-07-15T16:24:47.366" v="4996" actId="20577"/>
          <ac:spMkLst>
            <pc:docMk/>
            <pc:sldMk cId="565656163" sldId="2076138489"/>
            <ac:spMk id="2" creationId="{D9B9445C-3CBF-49C1-98D1-30C7F40D4C8F}"/>
          </ac:spMkLst>
        </pc:spChg>
        <pc:spChg chg="mod">
          <ac:chgData name="April Dunnam" userId="562b7256-5259-47b4-83a3-59bfd87a28e0" providerId="ADAL" clId="{F9135E1D-CCC5-4EBF-A0B7-443A61BE3495}" dt="2020-07-15T00:17:17.863" v="3221" actId="26606"/>
          <ac:spMkLst>
            <pc:docMk/>
            <pc:sldMk cId="565656163" sldId="2076138489"/>
            <ac:spMk id="3" creationId="{62744ADF-768B-480A-B6F9-4E58C4034B82}"/>
          </ac:spMkLst>
        </pc:spChg>
        <pc:spChg chg="add">
          <ac:chgData name="April Dunnam" userId="562b7256-5259-47b4-83a3-59bfd87a28e0" providerId="ADAL" clId="{F9135E1D-CCC5-4EBF-A0B7-443A61BE3495}" dt="2020-07-15T00:17:17.863" v="3221" actId="26606"/>
          <ac:spMkLst>
            <pc:docMk/>
            <pc:sldMk cId="565656163" sldId="2076138489"/>
            <ac:spMk id="8" creationId="{7515D20E-1AB7-4E74-9236-2B72B63D60B6}"/>
          </ac:spMkLst>
        </pc:spChg>
        <pc:spChg chg="add">
          <ac:chgData name="April Dunnam" userId="562b7256-5259-47b4-83a3-59bfd87a28e0" providerId="ADAL" clId="{F9135E1D-CCC5-4EBF-A0B7-443A61BE3495}" dt="2020-07-15T00:17:17.863" v="3221" actId="26606"/>
          <ac:spMkLst>
            <pc:docMk/>
            <pc:sldMk cId="565656163" sldId="2076138489"/>
            <ac:spMk id="15" creationId="{3873B707-463F-40B0-8227-E8CC6C67EB25}"/>
          </ac:spMkLst>
        </pc:spChg>
        <pc:spChg chg="add">
          <ac:chgData name="April Dunnam" userId="562b7256-5259-47b4-83a3-59bfd87a28e0" providerId="ADAL" clId="{F9135E1D-CCC5-4EBF-A0B7-443A61BE3495}" dt="2020-07-15T00:17:17.863" v="3221" actId="26606"/>
          <ac:spMkLst>
            <pc:docMk/>
            <pc:sldMk cId="565656163" sldId="2076138489"/>
            <ac:spMk id="17" creationId="{19C9EAEA-39D0-4B0E-A0EB-51E7B26740B1}"/>
          </ac:spMkLst>
        </pc:spChg>
        <pc:grpChg chg="add">
          <ac:chgData name="April Dunnam" userId="562b7256-5259-47b4-83a3-59bfd87a28e0" providerId="ADAL" clId="{F9135E1D-CCC5-4EBF-A0B7-443A61BE3495}" dt="2020-07-15T00:17:17.863" v="3221" actId="26606"/>
          <ac:grpSpMkLst>
            <pc:docMk/>
            <pc:sldMk cId="565656163" sldId="2076138489"/>
            <ac:grpSpMk id="10" creationId="{032D8612-31EB-44CF-A1D0-14FD4C705424}"/>
          </ac:grpSpMkLst>
        </pc:grpChg>
      </pc:sldChg>
      <pc:sldChg chg="new del">
        <pc:chgData name="April Dunnam" userId="562b7256-5259-47b4-83a3-59bfd87a28e0" providerId="ADAL" clId="{F9135E1D-CCC5-4EBF-A0B7-443A61BE3495}" dt="2020-07-14T14:35:21.327" v="1759" actId="2696"/>
        <pc:sldMkLst>
          <pc:docMk/>
          <pc:sldMk cId="3774956896" sldId="2076138489"/>
        </pc:sldMkLst>
      </pc:sldChg>
      <pc:sldChg chg="addSp delSp modSp add mod setBg setClrOvrMap">
        <pc:chgData name="April Dunnam" userId="562b7256-5259-47b4-83a3-59bfd87a28e0" providerId="ADAL" clId="{F9135E1D-CCC5-4EBF-A0B7-443A61BE3495}" dt="2020-07-15T00:10:59.393" v="3102" actId="20577"/>
        <pc:sldMkLst>
          <pc:docMk/>
          <pc:sldMk cId="960123217" sldId="2076138490"/>
        </pc:sldMkLst>
        <pc:spChg chg="mod">
          <ac:chgData name="April Dunnam" userId="562b7256-5259-47b4-83a3-59bfd87a28e0" providerId="ADAL" clId="{F9135E1D-CCC5-4EBF-A0B7-443A61BE3495}" dt="2020-07-15T00:10:59.393" v="3102" actId="20577"/>
          <ac:spMkLst>
            <pc:docMk/>
            <pc:sldMk cId="960123217" sldId="2076138490"/>
            <ac:spMk id="2" creationId="{D9B9445C-3CBF-49C1-98D1-30C7F40D4C8F}"/>
          </ac:spMkLst>
        </pc:spChg>
        <pc:spChg chg="mod ord">
          <ac:chgData name="April Dunnam" userId="562b7256-5259-47b4-83a3-59bfd87a28e0" providerId="ADAL" clId="{F9135E1D-CCC5-4EBF-A0B7-443A61BE3495}" dt="2020-07-15T00:10:37.618" v="3098" actId="27636"/>
          <ac:spMkLst>
            <pc:docMk/>
            <pc:sldMk cId="960123217" sldId="2076138490"/>
            <ac:spMk id="3" creationId="{62744ADF-768B-480A-B6F9-4E58C4034B82}"/>
          </ac:spMkLst>
        </pc:spChg>
        <pc:spChg chg="add">
          <ac:chgData name="April Dunnam" userId="562b7256-5259-47b4-83a3-59bfd87a28e0" providerId="ADAL" clId="{F9135E1D-CCC5-4EBF-A0B7-443A61BE3495}" dt="2020-07-14T23:41:43.159" v="2517"/>
          <ac:spMkLst>
            <pc:docMk/>
            <pc:sldMk cId="960123217" sldId="2076138490"/>
            <ac:spMk id="4" creationId="{988ED100-011E-4A93-9046-A08E9F3B0053}"/>
          </ac:spMkLst>
        </pc:spChg>
        <pc:spChg chg="add mod">
          <ac:chgData name="April Dunnam" userId="562b7256-5259-47b4-83a3-59bfd87a28e0" providerId="ADAL" clId="{F9135E1D-CCC5-4EBF-A0B7-443A61BE3495}" dt="2020-07-14T23:41:53.304" v="2519" actId="14100"/>
          <ac:spMkLst>
            <pc:docMk/>
            <pc:sldMk cId="960123217" sldId="2076138490"/>
            <ac:spMk id="5" creationId="{88144B18-8FA3-4DF6-9CA7-A02FE9BF7BCF}"/>
          </ac:spMkLst>
        </pc:spChg>
        <pc:spChg chg="add del">
          <ac:chgData name="April Dunnam" userId="562b7256-5259-47b4-83a3-59bfd87a28e0" providerId="ADAL" clId="{F9135E1D-CCC5-4EBF-A0B7-443A61BE3495}" dt="2020-07-15T00:10:28.704" v="3094" actId="26606"/>
          <ac:spMkLst>
            <pc:docMk/>
            <pc:sldMk cId="960123217" sldId="2076138490"/>
            <ac:spMk id="12" creationId="{49CD2D09-B1BB-4DF5-9E1C-3D21B21EDEFD}"/>
          </ac:spMkLst>
        </pc:spChg>
        <pc:spChg chg="add del">
          <ac:chgData name="April Dunnam" userId="562b7256-5259-47b4-83a3-59bfd87a28e0" providerId="ADAL" clId="{F9135E1D-CCC5-4EBF-A0B7-443A61BE3495}" dt="2020-07-15T00:10:28.704" v="3094" actId="26606"/>
          <ac:spMkLst>
            <pc:docMk/>
            <pc:sldMk cId="960123217" sldId="2076138490"/>
            <ac:spMk id="16" creationId="{967C29FE-FD32-4AFB-AD20-DBDF5864B2D8}"/>
          </ac:spMkLst>
        </pc:spChg>
        <pc:spChg chg="add del">
          <ac:chgData name="April Dunnam" userId="562b7256-5259-47b4-83a3-59bfd87a28e0" providerId="ADAL" clId="{F9135E1D-CCC5-4EBF-A0B7-443A61BE3495}" dt="2020-07-15T00:10:09.928" v="3089" actId="26606"/>
          <ac:spMkLst>
            <pc:docMk/>
            <pc:sldMk cId="960123217" sldId="2076138490"/>
            <ac:spMk id="21" creationId="{F2B38F72-8FC4-4001-8C67-FA6B86DEC767}"/>
          </ac:spMkLst>
        </pc:spChg>
        <pc:spChg chg="add del">
          <ac:chgData name="April Dunnam" userId="562b7256-5259-47b4-83a3-59bfd87a28e0" providerId="ADAL" clId="{F9135E1D-CCC5-4EBF-A0B7-443A61BE3495}" dt="2020-07-15T00:10:11.720" v="3091" actId="26606"/>
          <ac:spMkLst>
            <pc:docMk/>
            <pc:sldMk cId="960123217" sldId="2076138490"/>
            <ac:spMk id="24" creationId="{F56F5174-31D9-4DBB-AAB7-A1FD7BDB1352}"/>
          </ac:spMkLst>
        </pc:spChg>
        <pc:spChg chg="add del">
          <ac:chgData name="April Dunnam" userId="562b7256-5259-47b4-83a3-59bfd87a28e0" providerId="ADAL" clId="{F9135E1D-CCC5-4EBF-A0B7-443A61BE3495}" dt="2020-07-15T00:10:11.720" v="3091" actId="26606"/>
          <ac:spMkLst>
            <pc:docMk/>
            <pc:sldMk cId="960123217" sldId="2076138490"/>
            <ac:spMk id="25" creationId="{F9A95BEE-6BB1-4A28-A8E6-A34B2E42EF87}"/>
          </ac:spMkLst>
        </pc:spChg>
        <pc:spChg chg="add del">
          <ac:chgData name="April Dunnam" userId="562b7256-5259-47b4-83a3-59bfd87a28e0" providerId="ADAL" clId="{F9135E1D-CCC5-4EBF-A0B7-443A61BE3495}" dt="2020-07-15T00:10:28.694" v="3093" actId="26606"/>
          <ac:spMkLst>
            <pc:docMk/>
            <pc:sldMk cId="960123217" sldId="2076138490"/>
            <ac:spMk id="27" creationId="{3873B707-463F-40B0-8227-E8CC6C67EB25}"/>
          </ac:spMkLst>
        </pc:spChg>
        <pc:spChg chg="add del">
          <ac:chgData name="April Dunnam" userId="562b7256-5259-47b4-83a3-59bfd87a28e0" providerId="ADAL" clId="{F9135E1D-CCC5-4EBF-A0B7-443A61BE3495}" dt="2020-07-15T00:10:28.694" v="3093" actId="26606"/>
          <ac:spMkLst>
            <pc:docMk/>
            <pc:sldMk cId="960123217" sldId="2076138490"/>
            <ac:spMk id="28" creationId="{201CC55D-ED54-4C5C-95E6-10947BD1103B}"/>
          </ac:spMkLst>
        </pc:spChg>
        <pc:spChg chg="add del">
          <ac:chgData name="April Dunnam" userId="562b7256-5259-47b4-83a3-59bfd87a28e0" providerId="ADAL" clId="{F9135E1D-CCC5-4EBF-A0B7-443A61BE3495}" dt="2020-07-15T00:10:28.694" v="3093" actId="26606"/>
          <ac:spMkLst>
            <pc:docMk/>
            <pc:sldMk cId="960123217" sldId="2076138490"/>
            <ac:spMk id="29" creationId="{C13237C8-E62C-4F0D-A318-BD6FB6C2D138}"/>
          </ac:spMkLst>
        </pc:spChg>
        <pc:spChg chg="add del">
          <ac:chgData name="April Dunnam" userId="562b7256-5259-47b4-83a3-59bfd87a28e0" providerId="ADAL" clId="{F9135E1D-CCC5-4EBF-A0B7-443A61BE3495}" dt="2020-07-15T00:10:28.694" v="3093" actId="26606"/>
          <ac:spMkLst>
            <pc:docMk/>
            <pc:sldMk cId="960123217" sldId="2076138490"/>
            <ac:spMk id="31" creationId="{19C9EAEA-39D0-4B0E-A0EB-51E7B26740B1}"/>
          </ac:spMkLst>
        </pc:spChg>
        <pc:spChg chg="add">
          <ac:chgData name="April Dunnam" userId="562b7256-5259-47b4-83a3-59bfd87a28e0" providerId="ADAL" clId="{F9135E1D-CCC5-4EBF-A0B7-443A61BE3495}" dt="2020-07-15T00:10:28.704" v="3094" actId="26606"/>
          <ac:spMkLst>
            <pc:docMk/>
            <pc:sldMk cId="960123217" sldId="2076138490"/>
            <ac:spMk id="35" creationId="{C7FA33FF-088D-4F16-95A2-2C64D353DEA8}"/>
          </ac:spMkLst>
        </pc:spChg>
        <pc:spChg chg="add">
          <ac:chgData name="April Dunnam" userId="562b7256-5259-47b4-83a3-59bfd87a28e0" providerId="ADAL" clId="{F9135E1D-CCC5-4EBF-A0B7-443A61BE3495}" dt="2020-07-15T00:10:28.704" v="3094" actId="26606"/>
          <ac:spMkLst>
            <pc:docMk/>
            <pc:sldMk cId="960123217" sldId="2076138490"/>
            <ac:spMk id="36" creationId="{A376EFB1-01CF-419F-ABF1-2AF02BBFCBD1}"/>
          </ac:spMkLst>
        </pc:spChg>
        <pc:spChg chg="add">
          <ac:chgData name="April Dunnam" userId="562b7256-5259-47b4-83a3-59bfd87a28e0" providerId="ADAL" clId="{F9135E1D-CCC5-4EBF-A0B7-443A61BE3495}" dt="2020-07-15T00:10:28.704" v="3094" actId="26606"/>
          <ac:spMkLst>
            <pc:docMk/>
            <pc:sldMk cId="960123217" sldId="2076138490"/>
            <ac:spMk id="37" creationId="{FF9DEA15-78BD-4750-AA18-B9F28A6D5AB8}"/>
          </ac:spMkLst>
        </pc:spChg>
        <pc:grpChg chg="add del">
          <ac:chgData name="April Dunnam" userId="562b7256-5259-47b4-83a3-59bfd87a28e0" providerId="ADAL" clId="{F9135E1D-CCC5-4EBF-A0B7-443A61BE3495}" dt="2020-07-15T00:10:28.694" v="3093" actId="26606"/>
          <ac:grpSpMkLst>
            <pc:docMk/>
            <pc:sldMk cId="960123217" sldId="2076138490"/>
            <ac:grpSpMk id="30" creationId="{1DE889C7-FAD6-4397-98E2-05D503484459}"/>
          </ac:grpSpMkLst>
        </pc:grpChg>
        <pc:picChg chg="add mod ord">
          <ac:chgData name="April Dunnam" userId="562b7256-5259-47b4-83a3-59bfd87a28e0" providerId="ADAL" clId="{F9135E1D-CCC5-4EBF-A0B7-443A61BE3495}" dt="2020-07-15T00:10:28.704" v="3094" actId="26606"/>
          <ac:picMkLst>
            <pc:docMk/>
            <pc:sldMk cId="960123217" sldId="2076138490"/>
            <ac:picMk id="7" creationId="{E7615EED-2025-4DE8-AB3B-2D33D5BC571E}"/>
          </ac:picMkLst>
        </pc:picChg>
        <pc:picChg chg="add del">
          <ac:chgData name="April Dunnam" userId="562b7256-5259-47b4-83a3-59bfd87a28e0" providerId="ADAL" clId="{F9135E1D-CCC5-4EBF-A0B7-443A61BE3495}" dt="2020-07-15T00:10:28.704" v="3094" actId="26606"/>
          <ac:picMkLst>
            <pc:docMk/>
            <pc:sldMk cId="960123217" sldId="2076138490"/>
            <ac:picMk id="14" creationId="{83355637-BA71-4F63-94C9-E77BF81BDFC0}"/>
          </ac:picMkLst>
        </pc:picChg>
        <pc:picChg chg="add del">
          <ac:chgData name="April Dunnam" userId="562b7256-5259-47b4-83a3-59bfd87a28e0" providerId="ADAL" clId="{F9135E1D-CCC5-4EBF-A0B7-443A61BE3495}" dt="2020-07-15T00:10:11.720" v="3091" actId="26606"/>
          <ac:picMkLst>
            <pc:docMk/>
            <pc:sldMk cId="960123217" sldId="2076138490"/>
            <ac:picMk id="23" creationId="{AE113210-7872-481A-ADE6-3A05CCAF5EB2}"/>
          </ac:picMkLst>
        </pc:picChg>
      </pc:sldChg>
      <pc:sldChg chg="delSp modSp add mod delAnim">
        <pc:chgData name="April Dunnam" userId="562b7256-5259-47b4-83a3-59bfd87a28e0" providerId="ADAL" clId="{F9135E1D-CCC5-4EBF-A0B7-443A61BE3495}" dt="2020-07-14T23:19:32.287" v="2201" actId="1076"/>
        <pc:sldMkLst>
          <pc:docMk/>
          <pc:sldMk cId="1980494758" sldId="2076138491"/>
        </pc:sldMkLst>
        <pc:spChg chg="del">
          <ac:chgData name="April Dunnam" userId="562b7256-5259-47b4-83a3-59bfd87a28e0" providerId="ADAL" clId="{F9135E1D-CCC5-4EBF-A0B7-443A61BE3495}" dt="2020-07-14T23:19:04.744" v="2198" actId="478"/>
          <ac:spMkLst>
            <pc:docMk/>
            <pc:sldMk cId="1980494758" sldId="2076138491"/>
            <ac:spMk id="192" creationId="{6A28B433-C6EF-2F42-A171-16757B114290}"/>
          </ac:spMkLst>
        </pc:spChg>
        <pc:grpChg chg="del">
          <ac:chgData name="April Dunnam" userId="562b7256-5259-47b4-83a3-59bfd87a28e0" providerId="ADAL" clId="{F9135E1D-CCC5-4EBF-A0B7-443A61BE3495}" dt="2020-07-14T23:19:08.426" v="2199" actId="478"/>
          <ac:grpSpMkLst>
            <pc:docMk/>
            <pc:sldMk cId="1980494758" sldId="2076138491"/>
            <ac:grpSpMk id="2" creationId="{E7FA140E-F429-9648-A633-EA73FA62D70E}"/>
          </ac:grpSpMkLst>
        </pc:grpChg>
        <pc:grpChg chg="del">
          <ac:chgData name="April Dunnam" userId="562b7256-5259-47b4-83a3-59bfd87a28e0" providerId="ADAL" clId="{F9135E1D-CCC5-4EBF-A0B7-443A61BE3495}" dt="2020-07-14T23:19:13.975" v="2200" actId="478"/>
          <ac:grpSpMkLst>
            <pc:docMk/>
            <pc:sldMk cId="1980494758" sldId="2076138491"/>
            <ac:grpSpMk id="3" creationId="{EFA404FF-C05E-F54D-B1FC-BC14C3F93072}"/>
          </ac:grpSpMkLst>
        </pc:grpChg>
        <pc:grpChg chg="mod">
          <ac:chgData name="April Dunnam" userId="562b7256-5259-47b4-83a3-59bfd87a28e0" providerId="ADAL" clId="{F9135E1D-CCC5-4EBF-A0B7-443A61BE3495}" dt="2020-07-14T23:19:32.287" v="2201" actId="1076"/>
          <ac:grpSpMkLst>
            <pc:docMk/>
            <pc:sldMk cId="1980494758" sldId="2076138491"/>
            <ac:grpSpMk id="128" creationId="{79BE38FB-C989-EF42-96EF-0D896F0E0E3C}"/>
          </ac:grpSpMkLst>
        </pc:grpChg>
      </pc:sldChg>
      <pc:sldChg chg="addSp delSp modSp new mod setBg">
        <pc:chgData name="April Dunnam" userId="562b7256-5259-47b4-83a3-59bfd87a28e0" providerId="ADAL" clId="{F9135E1D-CCC5-4EBF-A0B7-443A61BE3495}" dt="2020-07-15T00:11:50.994" v="3173" actId="27636"/>
        <pc:sldMkLst>
          <pc:docMk/>
          <pc:sldMk cId="1521042949" sldId="2076138492"/>
        </pc:sldMkLst>
        <pc:spChg chg="mod">
          <ac:chgData name="April Dunnam" userId="562b7256-5259-47b4-83a3-59bfd87a28e0" providerId="ADAL" clId="{F9135E1D-CCC5-4EBF-A0B7-443A61BE3495}" dt="2020-07-15T00:11:14.087" v="3103" actId="26606"/>
          <ac:spMkLst>
            <pc:docMk/>
            <pc:sldMk cId="1521042949" sldId="2076138492"/>
            <ac:spMk id="2" creationId="{7BC952EC-7D0C-4EAD-8B58-58576BF8A91A}"/>
          </ac:spMkLst>
        </pc:spChg>
        <pc:spChg chg="mod">
          <ac:chgData name="April Dunnam" userId="562b7256-5259-47b4-83a3-59bfd87a28e0" providerId="ADAL" clId="{F9135E1D-CCC5-4EBF-A0B7-443A61BE3495}" dt="2020-07-15T00:11:50.994" v="3173" actId="27636"/>
          <ac:spMkLst>
            <pc:docMk/>
            <pc:sldMk cId="1521042949" sldId="2076138492"/>
            <ac:spMk id="3" creationId="{417DBACF-1B7F-4C3F-8607-A418DEE5867D}"/>
          </ac:spMkLst>
        </pc:spChg>
        <pc:spChg chg="add">
          <ac:chgData name="April Dunnam" userId="562b7256-5259-47b4-83a3-59bfd87a28e0" providerId="ADAL" clId="{F9135E1D-CCC5-4EBF-A0B7-443A61BE3495}" dt="2020-07-14T23:47:39.349" v="2562"/>
          <ac:spMkLst>
            <pc:docMk/>
            <pc:sldMk cId="1521042949" sldId="2076138492"/>
            <ac:spMk id="4" creationId="{1B355019-AA55-4C45-BAE0-5A4B25BD37A5}"/>
          </ac:spMkLst>
        </pc:spChg>
        <pc:spChg chg="add">
          <ac:chgData name="April Dunnam" userId="562b7256-5259-47b4-83a3-59bfd87a28e0" providerId="ADAL" clId="{F9135E1D-CCC5-4EBF-A0B7-443A61BE3495}" dt="2020-07-15T00:11:14.087" v="3103" actId="26606"/>
          <ac:spMkLst>
            <pc:docMk/>
            <pc:sldMk cId="1521042949" sldId="2076138492"/>
            <ac:spMk id="9" creationId="{33CD251C-A887-4D2F-925B-FC097198538B}"/>
          </ac:spMkLst>
        </pc:spChg>
        <pc:spChg chg="add">
          <ac:chgData name="April Dunnam" userId="562b7256-5259-47b4-83a3-59bfd87a28e0" providerId="ADAL" clId="{F9135E1D-CCC5-4EBF-A0B7-443A61BE3495}" dt="2020-07-15T00:11:14.087" v="3103" actId="26606"/>
          <ac:spMkLst>
            <pc:docMk/>
            <pc:sldMk cId="1521042949" sldId="2076138492"/>
            <ac:spMk id="11" creationId="{B19D093C-27FB-4032-B282-42C4563F257C}"/>
          </ac:spMkLst>
        </pc:spChg>
        <pc:grpChg chg="add">
          <ac:chgData name="April Dunnam" userId="562b7256-5259-47b4-83a3-59bfd87a28e0" providerId="ADAL" clId="{F9135E1D-CCC5-4EBF-A0B7-443A61BE3495}" dt="2020-07-15T00:11:14.087" v="3103" actId="26606"/>
          <ac:grpSpMkLst>
            <pc:docMk/>
            <pc:sldMk cId="1521042949" sldId="2076138492"/>
            <ac:grpSpMk id="13" creationId="{35EE815E-1BD3-4777-B652-6D98825BF66B}"/>
          </ac:grpSpMkLst>
        </pc:grpChg>
        <pc:picChg chg="add del mod">
          <ac:chgData name="April Dunnam" userId="562b7256-5259-47b4-83a3-59bfd87a28e0" providerId="ADAL" clId="{F9135E1D-CCC5-4EBF-A0B7-443A61BE3495}" dt="2020-07-14T23:48:17.276" v="2569" actId="478"/>
          <ac:picMkLst>
            <pc:docMk/>
            <pc:sldMk cId="1521042949" sldId="2076138492"/>
            <ac:picMk id="6" creationId="{DD5EDB5F-E190-4B13-9968-D208833AE547}"/>
          </ac:picMkLst>
        </pc:picChg>
      </pc:sldChg>
      <pc:sldChg chg="addSp delSp modSp new del mod setBg">
        <pc:chgData name="April Dunnam" userId="562b7256-5259-47b4-83a3-59bfd87a28e0" providerId="ADAL" clId="{F9135E1D-CCC5-4EBF-A0B7-443A61BE3495}" dt="2020-07-14T23:41:06.435" v="2515" actId="47"/>
        <pc:sldMkLst>
          <pc:docMk/>
          <pc:sldMk cId="2344328887" sldId="2076138492"/>
        </pc:sldMkLst>
        <pc:spChg chg="mod">
          <ac:chgData name="April Dunnam" userId="562b7256-5259-47b4-83a3-59bfd87a28e0" providerId="ADAL" clId="{F9135E1D-CCC5-4EBF-A0B7-443A61BE3495}" dt="2020-07-14T23:40:49.185" v="2514" actId="403"/>
          <ac:spMkLst>
            <pc:docMk/>
            <pc:sldMk cId="2344328887" sldId="2076138492"/>
            <ac:spMk id="2" creationId="{6A3D3B4F-72F4-45D9-843E-A574A8AF7D84}"/>
          </ac:spMkLst>
        </pc:spChg>
        <pc:spChg chg="add del">
          <ac:chgData name="April Dunnam" userId="562b7256-5259-47b4-83a3-59bfd87a28e0" providerId="ADAL" clId="{F9135E1D-CCC5-4EBF-A0B7-443A61BE3495}" dt="2020-07-14T23:40:27.440" v="2507" actId="26606"/>
          <ac:spMkLst>
            <pc:docMk/>
            <pc:sldMk cId="2344328887" sldId="2076138492"/>
            <ac:spMk id="7" creationId="{A7895A40-19A4-42D6-9D30-DBC1E8002635}"/>
          </ac:spMkLst>
        </pc:spChg>
        <pc:spChg chg="add del">
          <ac:chgData name="April Dunnam" userId="562b7256-5259-47b4-83a3-59bfd87a28e0" providerId="ADAL" clId="{F9135E1D-CCC5-4EBF-A0B7-443A61BE3495}" dt="2020-07-14T23:40:27.440" v="2507" actId="26606"/>
          <ac:spMkLst>
            <pc:docMk/>
            <pc:sldMk cId="2344328887" sldId="2076138492"/>
            <ac:spMk id="9" creationId="{02F429C4-ABC9-46FC-818A-B5429CDE4A96}"/>
          </ac:spMkLst>
        </pc:spChg>
        <pc:spChg chg="add del">
          <ac:chgData name="April Dunnam" userId="562b7256-5259-47b4-83a3-59bfd87a28e0" providerId="ADAL" clId="{F9135E1D-CCC5-4EBF-A0B7-443A61BE3495}" dt="2020-07-14T23:40:27.440" v="2507" actId="26606"/>
          <ac:spMkLst>
            <pc:docMk/>
            <pc:sldMk cId="2344328887" sldId="2076138492"/>
            <ac:spMk id="11" creationId="{2CEF98E4-3709-4952-8F42-2305CCE34FA3}"/>
          </ac:spMkLst>
        </pc:spChg>
        <pc:spChg chg="add del">
          <ac:chgData name="April Dunnam" userId="562b7256-5259-47b4-83a3-59bfd87a28e0" providerId="ADAL" clId="{F9135E1D-CCC5-4EBF-A0B7-443A61BE3495}" dt="2020-07-14T23:40:27.440" v="2507" actId="26606"/>
          <ac:spMkLst>
            <pc:docMk/>
            <pc:sldMk cId="2344328887" sldId="2076138492"/>
            <ac:spMk id="13" creationId="{F10BCCF5-D685-47FF-B675-647EAEB72C8E}"/>
          </ac:spMkLst>
        </pc:spChg>
        <pc:spChg chg="add del">
          <ac:chgData name="April Dunnam" userId="562b7256-5259-47b4-83a3-59bfd87a28e0" providerId="ADAL" clId="{F9135E1D-CCC5-4EBF-A0B7-443A61BE3495}" dt="2020-07-14T23:40:27.440" v="2507" actId="26606"/>
          <ac:spMkLst>
            <pc:docMk/>
            <pc:sldMk cId="2344328887" sldId="2076138492"/>
            <ac:spMk id="15" creationId="{B0EE8A42-107A-4D4C-8D56-BBAE95C7FC0D}"/>
          </ac:spMkLst>
        </pc:spChg>
        <pc:spChg chg="add del">
          <ac:chgData name="April Dunnam" userId="562b7256-5259-47b4-83a3-59bfd87a28e0" providerId="ADAL" clId="{F9135E1D-CCC5-4EBF-A0B7-443A61BE3495}" dt="2020-07-14T23:40:36.760" v="2509" actId="26606"/>
          <ac:spMkLst>
            <pc:docMk/>
            <pc:sldMk cId="2344328887" sldId="2076138492"/>
            <ac:spMk id="17" creationId="{23962611-DFD5-4092-AAFD-559E3DFCE2C9}"/>
          </ac:spMkLst>
        </pc:spChg>
        <pc:spChg chg="add">
          <ac:chgData name="April Dunnam" userId="562b7256-5259-47b4-83a3-59bfd87a28e0" providerId="ADAL" clId="{F9135E1D-CCC5-4EBF-A0B7-443A61BE3495}" dt="2020-07-14T23:40:36.768" v="2510" actId="26606"/>
          <ac:spMkLst>
            <pc:docMk/>
            <pc:sldMk cId="2344328887" sldId="2076138492"/>
            <ac:spMk id="20" creationId="{5AB83C82-30AD-4DF2-A9AD-CE1547FDEDEA}"/>
          </ac:spMkLst>
        </pc:spChg>
        <pc:spChg chg="add">
          <ac:chgData name="April Dunnam" userId="562b7256-5259-47b4-83a3-59bfd87a28e0" providerId="ADAL" clId="{F9135E1D-CCC5-4EBF-A0B7-443A61BE3495}" dt="2020-07-14T23:40:36.768" v="2510" actId="26606"/>
          <ac:spMkLst>
            <pc:docMk/>
            <pc:sldMk cId="2344328887" sldId="2076138492"/>
            <ac:spMk id="21" creationId="{B36D2DE0-0628-4A9A-A59D-7BA8B5EB3022}"/>
          </ac:spMkLst>
        </pc:spChg>
        <pc:spChg chg="add">
          <ac:chgData name="April Dunnam" userId="562b7256-5259-47b4-83a3-59bfd87a28e0" providerId="ADAL" clId="{F9135E1D-CCC5-4EBF-A0B7-443A61BE3495}" dt="2020-07-14T23:40:36.768" v="2510" actId="26606"/>
          <ac:spMkLst>
            <pc:docMk/>
            <pc:sldMk cId="2344328887" sldId="2076138492"/>
            <ac:spMk id="22" creationId="{48E405C9-94BE-41DA-928C-DEC9A8550E9F}"/>
          </ac:spMkLst>
        </pc:spChg>
        <pc:spChg chg="add">
          <ac:chgData name="April Dunnam" userId="562b7256-5259-47b4-83a3-59bfd87a28e0" providerId="ADAL" clId="{F9135E1D-CCC5-4EBF-A0B7-443A61BE3495}" dt="2020-07-14T23:40:36.768" v="2510" actId="26606"/>
          <ac:spMkLst>
            <pc:docMk/>
            <pc:sldMk cId="2344328887" sldId="2076138492"/>
            <ac:spMk id="23" creationId="{D2091A72-D5BB-42AC-8FD3-F7747D90861E}"/>
          </ac:spMkLst>
        </pc:spChg>
        <pc:spChg chg="add">
          <ac:chgData name="April Dunnam" userId="562b7256-5259-47b4-83a3-59bfd87a28e0" providerId="ADAL" clId="{F9135E1D-CCC5-4EBF-A0B7-443A61BE3495}" dt="2020-07-14T23:40:36.768" v="2510" actId="26606"/>
          <ac:spMkLst>
            <pc:docMk/>
            <pc:sldMk cId="2344328887" sldId="2076138492"/>
            <ac:spMk id="24" creationId="{6ED12BFC-A737-46AF-8411-481112D54B0C}"/>
          </ac:spMkLst>
        </pc:spChg>
        <pc:picChg chg="add del">
          <ac:chgData name="April Dunnam" userId="562b7256-5259-47b4-83a3-59bfd87a28e0" providerId="ADAL" clId="{F9135E1D-CCC5-4EBF-A0B7-443A61BE3495}" dt="2020-07-14T23:40:36.760" v="2509" actId="26606"/>
          <ac:picMkLst>
            <pc:docMk/>
            <pc:sldMk cId="2344328887" sldId="2076138492"/>
            <ac:picMk id="18" creationId="{2270F1FA-0425-408F-9861-80BF5AFB276D}"/>
          </ac:picMkLst>
        </pc:picChg>
      </pc:sldChg>
      <pc:sldChg chg="addSp modSp new mod setBg">
        <pc:chgData name="April Dunnam" userId="562b7256-5259-47b4-83a3-59bfd87a28e0" providerId="ADAL" clId="{F9135E1D-CCC5-4EBF-A0B7-443A61BE3495}" dt="2020-07-15T00:15:31.533" v="3208" actId="1076"/>
        <pc:sldMkLst>
          <pc:docMk/>
          <pc:sldMk cId="2869276838" sldId="2076138493"/>
        </pc:sldMkLst>
        <pc:spChg chg="mod">
          <ac:chgData name="April Dunnam" userId="562b7256-5259-47b4-83a3-59bfd87a28e0" providerId="ADAL" clId="{F9135E1D-CCC5-4EBF-A0B7-443A61BE3495}" dt="2020-07-15T00:12:59.127" v="3195" actId="20577"/>
          <ac:spMkLst>
            <pc:docMk/>
            <pc:sldMk cId="2869276838" sldId="2076138493"/>
            <ac:spMk id="2" creationId="{48257FC4-E5A8-48E0-8D80-7F8E86FFFBC8}"/>
          </ac:spMkLst>
        </pc:spChg>
        <pc:spChg chg="mod">
          <ac:chgData name="April Dunnam" userId="562b7256-5259-47b4-83a3-59bfd87a28e0" providerId="ADAL" clId="{F9135E1D-CCC5-4EBF-A0B7-443A61BE3495}" dt="2020-07-15T00:15:31.533" v="3208" actId="1076"/>
          <ac:spMkLst>
            <pc:docMk/>
            <pc:sldMk cId="2869276838" sldId="2076138493"/>
            <ac:spMk id="3" creationId="{285D2422-B9CD-417D-AEC0-956DA8ACF4D9}"/>
          </ac:spMkLst>
        </pc:spChg>
        <pc:spChg chg="add">
          <ac:chgData name="April Dunnam" userId="562b7256-5259-47b4-83a3-59bfd87a28e0" providerId="ADAL" clId="{F9135E1D-CCC5-4EBF-A0B7-443A61BE3495}" dt="2020-07-15T00:12:05.822" v="3174" actId="26606"/>
          <ac:spMkLst>
            <pc:docMk/>
            <pc:sldMk cId="2869276838" sldId="2076138493"/>
            <ac:spMk id="8" creationId="{C4E4288A-DFC8-40A2-90E5-70E851A933AD}"/>
          </ac:spMkLst>
        </pc:spChg>
        <pc:spChg chg="add">
          <ac:chgData name="April Dunnam" userId="562b7256-5259-47b4-83a3-59bfd87a28e0" providerId="ADAL" clId="{F9135E1D-CCC5-4EBF-A0B7-443A61BE3495}" dt="2020-07-15T00:12:05.822" v="3174" actId="26606"/>
          <ac:spMkLst>
            <pc:docMk/>
            <pc:sldMk cId="2869276838" sldId="2076138493"/>
            <ac:spMk id="10" creationId="{9AD93FD3-7DF2-4DC8-BD55-8B2EB5F63F2A}"/>
          </ac:spMkLst>
        </pc:spChg>
        <pc:spChg chg="add">
          <ac:chgData name="April Dunnam" userId="562b7256-5259-47b4-83a3-59bfd87a28e0" providerId="ADAL" clId="{F9135E1D-CCC5-4EBF-A0B7-443A61BE3495}" dt="2020-07-15T00:12:05.822" v="3174" actId="26606"/>
          <ac:spMkLst>
            <pc:docMk/>
            <pc:sldMk cId="2869276838" sldId="2076138493"/>
            <ac:spMk id="12" creationId="{956571CF-1434-4180-A385-D4AC63B6269D}"/>
          </ac:spMkLst>
        </pc:spChg>
        <pc:spChg chg="add">
          <ac:chgData name="April Dunnam" userId="562b7256-5259-47b4-83a3-59bfd87a28e0" providerId="ADAL" clId="{F9135E1D-CCC5-4EBF-A0B7-443A61BE3495}" dt="2020-07-15T00:12:05.822" v="3174" actId="26606"/>
          <ac:spMkLst>
            <pc:docMk/>
            <pc:sldMk cId="2869276838" sldId="2076138493"/>
            <ac:spMk id="14" creationId="{19D0EF7D-8D7F-4A18-A68B-92E2D448730D}"/>
          </ac:spMkLst>
        </pc:spChg>
        <pc:grpChg chg="add">
          <ac:chgData name="April Dunnam" userId="562b7256-5259-47b4-83a3-59bfd87a28e0" providerId="ADAL" clId="{F9135E1D-CCC5-4EBF-A0B7-443A61BE3495}" dt="2020-07-15T00:12:05.822" v="3174" actId="26606"/>
          <ac:grpSpMkLst>
            <pc:docMk/>
            <pc:sldMk cId="2869276838" sldId="2076138493"/>
            <ac:grpSpMk id="16" creationId="{C770F868-28FE-4B38-8FC7-E9C841B837FA}"/>
          </ac:grpSpMkLst>
        </pc:grpChg>
      </pc:sldChg>
      <pc:sldChg chg="addSp delSp modSp new mod setBg setClrOvrMap">
        <pc:chgData name="April Dunnam" userId="562b7256-5259-47b4-83a3-59bfd87a28e0" providerId="ADAL" clId="{F9135E1D-CCC5-4EBF-A0B7-443A61BE3495}" dt="2020-07-15T00:29:08.373" v="4043" actId="1037"/>
        <pc:sldMkLst>
          <pc:docMk/>
          <pc:sldMk cId="1642043276" sldId="2076138494"/>
        </pc:sldMkLst>
        <pc:spChg chg="mod">
          <ac:chgData name="April Dunnam" userId="562b7256-5259-47b4-83a3-59bfd87a28e0" providerId="ADAL" clId="{F9135E1D-CCC5-4EBF-A0B7-443A61BE3495}" dt="2020-07-15T00:29:02.633" v="4038" actId="1076"/>
          <ac:spMkLst>
            <pc:docMk/>
            <pc:sldMk cId="1642043276" sldId="2076138494"/>
            <ac:spMk id="2" creationId="{DF34B396-3C32-44B9-AD4F-E2B8E7FFDC5B}"/>
          </ac:spMkLst>
        </pc:spChg>
        <pc:spChg chg="add del mod">
          <ac:chgData name="April Dunnam" userId="562b7256-5259-47b4-83a3-59bfd87a28e0" providerId="ADAL" clId="{F9135E1D-CCC5-4EBF-A0B7-443A61BE3495}" dt="2020-07-15T00:28:20.945" v="4032" actId="26606"/>
          <ac:spMkLst>
            <pc:docMk/>
            <pc:sldMk cId="1642043276" sldId="2076138494"/>
            <ac:spMk id="3" creationId="{FA0636E5-6828-4619-A7FF-988062DC3560}"/>
          </ac:spMkLst>
        </pc:spChg>
        <pc:spChg chg="add del">
          <ac:chgData name="April Dunnam" userId="562b7256-5259-47b4-83a3-59bfd87a28e0" providerId="ADAL" clId="{F9135E1D-CCC5-4EBF-A0B7-443A61BE3495}" dt="2020-07-15T00:28:14.839" v="4031" actId="26606"/>
          <ac:spMkLst>
            <pc:docMk/>
            <pc:sldMk cId="1642043276" sldId="2076138494"/>
            <ac:spMk id="9" creationId="{53B021B3-DE93-4AB7-8A18-CF5F1CED88B8}"/>
          </ac:spMkLst>
        </pc:spChg>
        <pc:spChg chg="add">
          <ac:chgData name="April Dunnam" userId="562b7256-5259-47b4-83a3-59bfd87a28e0" providerId="ADAL" clId="{F9135E1D-CCC5-4EBF-A0B7-443A61BE3495}" dt="2020-07-15T00:28:20.945" v="4032" actId="26606"/>
          <ac:spMkLst>
            <pc:docMk/>
            <pc:sldMk cId="1642043276" sldId="2076138494"/>
            <ac:spMk id="10" creationId="{CF62D2A7-8207-488C-9F46-316BA81A16C8}"/>
          </ac:spMkLst>
        </pc:spChg>
        <pc:spChg chg="add del">
          <ac:chgData name="April Dunnam" userId="562b7256-5259-47b4-83a3-59bfd87a28e0" providerId="ADAL" clId="{F9135E1D-CCC5-4EBF-A0B7-443A61BE3495}" dt="2020-07-15T00:28:14.839" v="4031" actId="26606"/>
          <ac:spMkLst>
            <pc:docMk/>
            <pc:sldMk cId="1642043276" sldId="2076138494"/>
            <ac:spMk id="11" creationId="{52D502E5-F6B4-4D58-B4AE-FC466FF15EE8}"/>
          </ac:spMkLst>
        </pc:spChg>
        <pc:spChg chg="add del">
          <ac:chgData name="April Dunnam" userId="562b7256-5259-47b4-83a3-59bfd87a28e0" providerId="ADAL" clId="{F9135E1D-CCC5-4EBF-A0B7-443A61BE3495}" dt="2020-07-15T00:28:14.839" v="4031" actId="26606"/>
          <ac:spMkLst>
            <pc:docMk/>
            <pc:sldMk cId="1642043276" sldId="2076138494"/>
            <ac:spMk id="13" creationId="{9DECDBF4-02B6-4BB4-B65B-B8107AD6A9E8}"/>
          </ac:spMkLst>
        </pc:spChg>
        <pc:graphicFrameChg chg="add del">
          <ac:chgData name="April Dunnam" userId="562b7256-5259-47b4-83a3-59bfd87a28e0" providerId="ADAL" clId="{F9135E1D-CCC5-4EBF-A0B7-443A61BE3495}" dt="2020-07-15T00:28:14.839" v="4031" actId="26606"/>
          <ac:graphicFrameMkLst>
            <pc:docMk/>
            <pc:sldMk cId="1642043276" sldId="2076138494"/>
            <ac:graphicFrameMk id="5" creationId="{57FB1FE7-A65E-4187-AED9-8D0CBF55248E}"/>
          </ac:graphicFrameMkLst>
        </pc:graphicFrameChg>
        <pc:graphicFrameChg chg="add mod">
          <ac:chgData name="April Dunnam" userId="562b7256-5259-47b4-83a3-59bfd87a28e0" providerId="ADAL" clId="{F9135E1D-CCC5-4EBF-A0B7-443A61BE3495}" dt="2020-07-15T00:29:08.373" v="4043" actId="1037"/>
          <ac:graphicFrameMkLst>
            <pc:docMk/>
            <pc:sldMk cId="1642043276" sldId="2076138494"/>
            <ac:graphicFrameMk id="7" creationId="{BA86B6DC-52AD-4F21-83CF-51A37322366F}"/>
          </ac:graphicFrameMkLst>
        </pc:graphicFrameChg>
        <pc:picChg chg="add">
          <ac:chgData name="April Dunnam" userId="562b7256-5259-47b4-83a3-59bfd87a28e0" providerId="ADAL" clId="{F9135E1D-CCC5-4EBF-A0B7-443A61BE3495}" dt="2020-07-15T00:28:20.945" v="4032" actId="26606"/>
          <ac:picMkLst>
            <pc:docMk/>
            <pc:sldMk cId="1642043276" sldId="2076138494"/>
            <ac:picMk id="6" creationId="{DBAF3CE7-DE85-4CAA-95A0-F414735E3F1F}"/>
          </ac:picMkLst>
        </pc:picChg>
      </pc:sldChg>
      <pc:sldChg chg="addSp delSp modSp new mod setBg">
        <pc:chgData name="April Dunnam" userId="562b7256-5259-47b4-83a3-59bfd87a28e0" providerId="ADAL" clId="{F9135E1D-CCC5-4EBF-A0B7-443A61BE3495}" dt="2020-07-15T01:31:26.364" v="4547" actId="20577"/>
        <pc:sldMkLst>
          <pc:docMk/>
          <pc:sldMk cId="335215049" sldId="2076138495"/>
        </pc:sldMkLst>
        <pc:spChg chg="mod">
          <ac:chgData name="April Dunnam" userId="562b7256-5259-47b4-83a3-59bfd87a28e0" providerId="ADAL" clId="{F9135E1D-CCC5-4EBF-A0B7-443A61BE3495}" dt="2020-07-15T00:23:24.612" v="3679" actId="26606"/>
          <ac:spMkLst>
            <pc:docMk/>
            <pc:sldMk cId="335215049" sldId="2076138495"/>
            <ac:spMk id="2" creationId="{174930E5-B8E2-428B-A47C-7AED15C70EC6}"/>
          </ac:spMkLst>
        </pc:spChg>
        <pc:spChg chg="mod">
          <ac:chgData name="April Dunnam" userId="562b7256-5259-47b4-83a3-59bfd87a28e0" providerId="ADAL" clId="{F9135E1D-CCC5-4EBF-A0B7-443A61BE3495}" dt="2020-07-15T01:31:26.364" v="4547" actId="20577"/>
          <ac:spMkLst>
            <pc:docMk/>
            <pc:sldMk cId="335215049" sldId="2076138495"/>
            <ac:spMk id="3" creationId="{86474A5D-81C0-4F2D-9EC4-CDA95A93E839}"/>
          </ac:spMkLst>
        </pc:spChg>
        <pc:spChg chg="add del">
          <ac:chgData name="April Dunnam" userId="562b7256-5259-47b4-83a3-59bfd87a28e0" providerId="ADAL" clId="{F9135E1D-CCC5-4EBF-A0B7-443A61BE3495}" dt="2020-07-15T00:23:24.597" v="3678" actId="26606"/>
          <ac:spMkLst>
            <pc:docMk/>
            <pc:sldMk cId="335215049" sldId="2076138495"/>
            <ac:spMk id="8" creationId="{1709F1D5-B0F1-4714-A239-E5B61C161915}"/>
          </ac:spMkLst>
        </pc:spChg>
        <pc:spChg chg="add del">
          <ac:chgData name="April Dunnam" userId="562b7256-5259-47b4-83a3-59bfd87a28e0" providerId="ADAL" clId="{F9135E1D-CCC5-4EBF-A0B7-443A61BE3495}" dt="2020-07-15T00:23:24.597" v="3678" actId="26606"/>
          <ac:spMkLst>
            <pc:docMk/>
            <pc:sldMk cId="335215049" sldId="2076138495"/>
            <ac:spMk id="10" creationId="{228FB460-D3FF-4440-A020-05982A09E517}"/>
          </ac:spMkLst>
        </pc:spChg>
        <pc:spChg chg="add del">
          <ac:chgData name="April Dunnam" userId="562b7256-5259-47b4-83a3-59bfd87a28e0" providerId="ADAL" clId="{F9135E1D-CCC5-4EBF-A0B7-443A61BE3495}" dt="2020-07-15T00:23:24.597" v="3678" actId="26606"/>
          <ac:spMkLst>
            <pc:docMk/>
            <pc:sldMk cId="335215049" sldId="2076138495"/>
            <ac:spMk id="12" creationId="{14847E93-7DC1-4D4B-8829-B19AA7137C50}"/>
          </ac:spMkLst>
        </pc:spChg>
        <pc:spChg chg="add del">
          <ac:chgData name="April Dunnam" userId="562b7256-5259-47b4-83a3-59bfd87a28e0" providerId="ADAL" clId="{F9135E1D-CCC5-4EBF-A0B7-443A61BE3495}" dt="2020-07-15T00:23:24.597" v="3678" actId="26606"/>
          <ac:spMkLst>
            <pc:docMk/>
            <pc:sldMk cId="335215049" sldId="2076138495"/>
            <ac:spMk id="14" creationId="{5566D6E1-03A1-4D73-A4E0-35D74D568A04}"/>
          </ac:spMkLst>
        </pc:spChg>
        <pc:spChg chg="add del">
          <ac:chgData name="April Dunnam" userId="562b7256-5259-47b4-83a3-59bfd87a28e0" providerId="ADAL" clId="{F9135E1D-CCC5-4EBF-A0B7-443A61BE3495}" dt="2020-07-15T00:23:24.597" v="3678" actId="26606"/>
          <ac:spMkLst>
            <pc:docMk/>
            <pc:sldMk cId="335215049" sldId="2076138495"/>
            <ac:spMk id="16" creationId="{9F835A99-04AC-494A-A572-AFE8413CC938}"/>
          </ac:spMkLst>
        </pc:spChg>
        <pc:spChg chg="add del">
          <ac:chgData name="April Dunnam" userId="562b7256-5259-47b4-83a3-59bfd87a28e0" providerId="ADAL" clId="{F9135E1D-CCC5-4EBF-A0B7-443A61BE3495}" dt="2020-07-15T00:23:24.597" v="3678" actId="26606"/>
          <ac:spMkLst>
            <pc:docMk/>
            <pc:sldMk cId="335215049" sldId="2076138495"/>
            <ac:spMk id="18" creationId="{7B786209-1B0B-4CA9-9BDD-F7327066A84D}"/>
          </ac:spMkLst>
        </pc:spChg>
        <pc:spChg chg="add del">
          <ac:chgData name="April Dunnam" userId="562b7256-5259-47b4-83a3-59bfd87a28e0" providerId="ADAL" clId="{F9135E1D-CCC5-4EBF-A0B7-443A61BE3495}" dt="2020-07-15T00:23:24.597" v="3678" actId="26606"/>
          <ac:spMkLst>
            <pc:docMk/>
            <pc:sldMk cId="335215049" sldId="2076138495"/>
            <ac:spMk id="20" creationId="{2D2964BB-484D-45AE-AD66-D407D0629652}"/>
          </ac:spMkLst>
        </pc:spChg>
        <pc:spChg chg="add del">
          <ac:chgData name="April Dunnam" userId="562b7256-5259-47b4-83a3-59bfd87a28e0" providerId="ADAL" clId="{F9135E1D-CCC5-4EBF-A0B7-443A61BE3495}" dt="2020-07-15T00:23:24.597" v="3678" actId="26606"/>
          <ac:spMkLst>
            <pc:docMk/>
            <pc:sldMk cId="335215049" sldId="2076138495"/>
            <ac:spMk id="22" creationId="{6691AC69-A76E-4DAB-B565-468B6B87ACF3}"/>
          </ac:spMkLst>
        </pc:spChg>
        <pc:spChg chg="add">
          <ac:chgData name="April Dunnam" userId="562b7256-5259-47b4-83a3-59bfd87a28e0" providerId="ADAL" clId="{F9135E1D-CCC5-4EBF-A0B7-443A61BE3495}" dt="2020-07-15T00:23:24.612" v="3679" actId="26606"/>
          <ac:spMkLst>
            <pc:docMk/>
            <pc:sldMk cId="335215049" sldId="2076138495"/>
            <ac:spMk id="24" creationId="{33CD251C-A887-4D2F-925B-FC097198538B}"/>
          </ac:spMkLst>
        </pc:spChg>
        <pc:spChg chg="add">
          <ac:chgData name="April Dunnam" userId="562b7256-5259-47b4-83a3-59bfd87a28e0" providerId="ADAL" clId="{F9135E1D-CCC5-4EBF-A0B7-443A61BE3495}" dt="2020-07-15T00:23:24.612" v="3679" actId="26606"/>
          <ac:spMkLst>
            <pc:docMk/>
            <pc:sldMk cId="335215049" sldId="2076138495"/>
            <ac:spMk id="25" creationId="{3B2069EE-A08E-44F0-B3F9-3CF8CC2DCAD5}"/>
          </ac:spMkLst>
        </pc:spChg>
        <pc:grpChg chg="add">
          <ac:chgData name="April Dunnam" userId="562b7256-5259-47b4-83a3-59bfd87a28e0" providerId="ADAL" clId="{F9135E1D-CCC5-4EBF-A0B7-443A61BE3495}" dt="2020-07-15T00:23:24.612" v="3679" actId="26606"/>
          <ac:grpSpMkLst>
            <pc:docMk/>
            <pc:sldMk cId="335215049" sldId="2076138495"/>
            <ac:grpSpMk id="26" creationId="{E12BF2FB-8A96-4B53-86A0-04755C545EB8}"/>
          </ac:grpSpMkLst>
        </pc:grpChg>
      </pc:sldChg>
      <pc:sldChg chg="addSp delSp modSp new mod setBg">
        <pc:chgData name="April Dunnam" userId="562b7256-5259-47b4-83a3-59bfd87a28e0" providerId="ADAL" clId="{F9135E1D-CCC5-4EBF-A0B7-443A61BE3495}" dt="2020-07-15T01:28:58.509" v="4492" actId="113"/>
        <pc:sldMkLst>
          <pc:docMk/>
          <pc:sldMk cId="3333968265" sldId="2076138496"/>
        </pc:sldMkLst>
        <pc:spChg chg="mod">
          <ac:chgData name="April Dunnam" userId="562b7256-5259-47b4-83a3-59bfd87a28e0" providerId="ADAL" clId="{F9135E1D-CCC5-4EBF-A0B7-443A61BE3495}" dt="2020-07-15T01:28:42.742" v="4484" actId="26606"/>
          <ac:spMkLst>
            <pc:docMk/>
            <pc:sldMk cId="3333968265" sldId="2076138496"/>
            <ac:spMk id="2" creationId="{3458CAD5-8356-4E58-B2FE-63CC5F43F2FB}"/>
          </ac:spMkLst>
        </pc:spChg>
        <pc:spChg chg="mod">
          <ac:chgData name="April Dunnam" userId="562b7256-5259-47b4-83a3-59bfd87a28e0" providerId="ADAL" clId="{F9135E1D-CCC5-4EBF-A0B7-443A61BE3495}" dt="2020-07-15T01:28:58.509" v="4492" actId="113"/>
          <ac:spMkLst>
            <pc:docMk/>
            <pc:sldMk cId="3333968265" sldId="2076138496"/>
            <ac:spMk id="3" creationId="{9EFD30BA-13E3-480F-BF7D-B2C64A138395}"/>
          </ac:spMkLst>
        </pc:spChg>
        <pc:spChg chg="add del">
          <ac:chgData name="April Dunnam" userId="562b7256-5259-47b4-83a3-59bfd87a28e0" providerId="ADAL" clId="{F9135E1D-CCC5-4EBF-A0B7-443A61BE3495}" dt="2020-07-15T01:28:29.454" v="4479" actId="26606"/>
          <ac:spMkLst>
            <pc:docMk/>
            <pc:sldMk cId="3333968265" sldId="2076138496"/>
            <ac:spMk id="8" creationId="{33CD251C-A887-4D2F-925B-FC097198538B}"/>
          </ac:spMkLst>
        </pc:spChg>
        <pc:spChg chg="add del">
          <ac:chgData name="April Dunnam" userId="562b7256-5259-47b4-83a3-59bfd87a28e0" providerId="ADAL" clId="{F9135E1D-CCC5-4EBF-A0B7-443A61BE3495}" dt="2020-07-15T01:28:29.454" v="4479" actId="26606"/>
          <ac:spMkLst>
            <pc:docMk/>
            <pc:sldMk cId="3333968265" sldId="2076138496"/>
            <ac:spMk id="14" creationId="{662A3FAA-D056-4098-8115-EA61EAF068CF}"/>
          </ac:spMkLst>
        </pc:spChg>
        <pc:spChg chg="add del">
          <ac:chgData name="April Dunnam" userId="562b7256-5259-47b4-83a3-59bfd87a28e0" providerId="ADAL" clId="{F9135E1D-CCC5-4EBF-A0B7-443A61BE3495}" dt="2020-07-15T01:28:33.067" v="4481" actId="26606"/>
          <ac:spMkLst>
            <pc:docMk/>
            <pc:sldMk cId="3333968265" sldId="2076138496"/>
            <ac:spMk id="16" creationId="{CBB2B1F0-0DD6-4744-9A46-7A344FB48E40}"/>
          </ac:spMkLst>
        </pc:spChg>
        <pc:spChg chg="add del">
          <ac:chgData name="April Dunnam" userId="562b7256-5259-47b4-83a3-59bfd87a28e0" providerId="ADAL" clId="{F9135E1D-CCC5-4EBF-A0B7-443A61BE3495}" dt="2020-07-15T01:28:33.067" v="4481" actId="26606"/>
          <ac:spMkLst>
            <pc:docMk/>
            <pc:sldMk cId="3333968265" sldId="2076138496"/>
            <ac:spMk id="17" creationId="{52D502E5-F6B4-4D58-B4AE-FC466FF15EE8}"/>
          </ac:spMkLst>
        </pc:spChg>
        <pc:spChg chg="add del">
          <ac:chgData name="April Dunnam" userId="562b7256-5259-47b4-83a3-59bfd87a28e0" providerId="ADAL" clId="{F9135E1D-CCC5-4EBF-A0B7-443A61BE3495}" dt="2020-07-15T01:28:33.067" v="4481" actId="26606"/>
          <ac:spMkLst>
            <pc:docMk/>
            <pc:sldMk cId="3333968265" sldId="2076138496"/>
            <ac:spMk id="18" creationId="{9DECDBF4-02B6-4BB4-B65B-B8107AD6A9E8}"/>
          </ac:spMkLst>
        </pc:spChg>
        <pc:spChg chg="add del">
          <ac:chgData name="April Dunnam" userId="562b7256-5259-47b4-83a3-59bfd87a28e0" providerId="ADAL" clId="{F9135E1D-CCC5-4EBF-A0B7-443A61BE3495}" dt="2020-07-15T01:28:42.731" v="4483" actId="26606"/>
          <ac:spMkLst>
            <pc:docMk/>
            <pc:sldMk cId="3333968265" sldId="2076138496"/>
            <ac:spMk id="20" creationId="{E8A8EAB8-D2FF-444D-B34B-7D32F106AD0E}"/>
          </ac:spMkLst>
        </pc:spChg>
        <pc:spChg chg="add">
          <ac:chgData name="April Dunnam" userId="562b7256-5259-47b4-83a3-59bfd87a28e0" providerId="ADAL" clId="{F9135E1D-CCC5-4EBF-A0B7-443A61BE3495}" dt="2020-07-15T01:28:42.742" v="4484" actId="26606"/>
          <ac:spMkLst>
            <pc:docMk/>
            <pc:sldMk cId="3333968265" sldId="2076138496"/>
            <ac:spMk id="23" creationId="{33CD251C-A887-4D2F-925B-FC097198538B}"/>
          </ac:spMkLst>
        </pc:spChg>
        <pc:spChg chg="add">
          <ac:chgData name="April Dunnam" userId="562b7256-5259-47b4-83a3-59bfd87a28e0" providerId="ADAL" clId="{F9135E1D-CCC5-4EBF-A0B7-443A61BE3495}" dt="2020-07-15T01:28:42.742" v="4484" actId="26606"/>
          <ac:spMkLst>
            <pc:docMk/>
            <pc:sldMk cId="3333968265" sldId="2076138496"/>
            <ac:spMk id="24" creationId="{B19D093C-27FB-4032-B282-42C4563F257C}"/>
          </ac:spMkLst>
        </pc:spChg>
        <pc:grpChg chg="add del">
          <ac:chgData name="April Dunnam" userId="562b7256-5259-47b4-83a3-59bfd87a28e0" providerId="ADAL" clId="{F9135E1D-CCC5-4EBF-A0B7-443A61BE3495}" dt="2020-07-15T01:28:29.454" v="4479" actId="26606"/>
          <ac:grpSpMkLst>
            <pc:docMk/>
            <pc:sldMk cId="3333968265" sldId="2076138496"/>
            <ac:grpSpMk id="10" creationId="{2C3846A5-A498-4C9E-B4DC-13532657D717}"/>
          </ac:grpSpMkLst>
        </pc:grpChg>
        <pc:grpChg chg="add">
          <ac:chgData name="April Dunnam" userId="562b7256-5259-47b4-83a3-59bfd87a28e0" providerId="ADAL" clId="{F9135E1D-CCC5-4EBF-A0B7-443A61BE3495}" dt="2020-07-15T01:28:42.742" v="4484" actId="26606"/>
          <ac:grpSpMkLst>
            <pc:docMk/>
            <pc:sldMk cId="3333968265" sldId="2076138496"/>
            <ac:grpSpMk id="25" creationId="{35EE815E-1BD3-4777-B652-6D98825BF66B}"/>
          </ac:grpSpMkLst>
        </pc:grpChg>
        <pc:cxnChg chg="add del">
          <ac:chgData name="April Dunnam" userId="562b7256-5259-47b4-83a3-59bfd87a28e0" providerId="ADAL" clId="{F9135E1D-CCC5-4EBF-A0B7-443A61BE3495}" dt="2020-07-15T01:28:42.731" v="4483" actId="26606"/>
          <ac:cxnSpMkLst>
            <pc:docMk/>
            <pc:sldMk cId="3333968265" sldId="2076138496"/>
            <ac:cxnSpMk id="12" creationId="{4AD7FFC6-42A9-49CB-B5E9-B3F6B038331B}"/>
          </ac:cxnSpMkLst>
        </pc:cxnChg>
        <pc:cxnChg chg="add del">
          <ac:chgData name="April Dunnam" userId="562b7256-5259-47b4-83a3-59bfd87a28e0" providerId="ADAL" clId="{F9135E1D-CCC5-4EBF-A0B7-443A61BE3495}" dt="2020-07-15T01:28:42.731" v="4483" actId="26606"/>
          <ac:cxnSpMkLst>
            <pc:docMk/>
            <pc:sldMk cId="3333968265" sldId="2076138496"/>
            <ac:cxnSpMk id="21" creationId="{067633D1-6EE6-4118-B9F0-B363477BEE7A}"/>
          </ac:cxnSpMkLst>
        </pc:cxnChg>
      </pc:sldChg>
      <pc:sldChg chg="addSp delSp modSp new mod setBg">
        <pc:chgData name="April Dunnam" userId="562b7256-5259-47b4-83a3-59bfd87a28e0" providerId="ADAL" clId="{F9135E1D-CCC5-4EBF-A0B7-443A61BE3495}" dt="2020-07-15T16:02:24.937" v="4991" actId="26606"/>
        <pc:sldMkLst>
          <pc:docMk/>
          <pc:sldMk cId="2761222040" sldId="2076138497"/>
        </pc:sldMkLst>
        <pc:spChg chg="mod">
          <ac:chgData name="April Dunnam" userId="562b7256-5259-47b4-83a3-59bfd87a28e0" providerId="ADAL" clId="{F9135E1D-CCC5-4EBF-A0B7-443A61BE3495}" dt="2020-07-15T16:02:24.937" v="4991" actId="26606"/>
          <ac:spMkLst>
            <pc:docMk/>
            <pc:sldMk cId="2761222040" sldId="2076138497"/>
            <ac:spMk id="2" creationId="{D7F95C8C-4B19-419C-AF08-B9B8318EE57A}"/>
          </ac:spMkLst>
        </pc:spChg>
        <pc:spChg chg="add del mod">
          <ac:chgData name="April Dunnam" userId="562b7256-5259-47b4-83a3-59bfd87a28e0" providerId="ADAL" clId="{F9135E1D-CCC5-4EBF-A0B7-443A61BE3495}" dt="2020-07-15T16:02:24.937" v="4991" actId="26606"/>
          <ac:spMkLst>
            <pc:docMk/>
            <pc:sldMk cId="2761222040" sldId="2076138497"/>
            <ac:spMk id="3" creationId="{7F5CF143-5DC4-4614-9BD4-6FA240CFE2AC}"/>
          </ac:spMkLst>
        </pc:spChg>
        <pc:spChg chg="add del">
          <ac:chgData name="April Dunnam" userId="562b7256-5259-47b4-83a3-59bfd87a28e0" providerId="ADAL" clId="{F9135E1D-CCC5-4EBF-A0B7-443A61BE3495}" dt="2020-07-15T16:02:24.896" v="4990" actId="26606"/>
          <ac:spMkLst>
            <pc:docMk/>
            <pc:sldMk cId="2761222040" sldId="2076138497"/>
            <ac:spMk id="9" creationId="{07E773EB-1EC1-4E49-9DE2-E6F460497242}"/>
          </ac:spMkLst>
        </pc:spChg>
        <pc:spChg chg="add">
          <ac:chgData name="April Dunnam" userId="562b7256-5259-47b4-83a3-59bfd87a28e0" providerId="ADAL" clId="{F9135E1D-CCC5-4EBF-A0B7-443A61BE3495}" dt="2020-07-15T16:02:24.937" v="4991" actId="26606"/>
          <ac:spMkLst>
            <pc:docMk/>
            <pc:sldMk cId="2761222040" sldId="2076138497"/>
            <ac:spMk id="12" creationId="{68575C10-8187-4AC4-AD72-C754EAFD2867}"/>
          </ac:spMkLst>
        </pc:spChg>
        <pc:graphicFrameChg chg="add del">
          <ac:chgData name="April Dunnam" userId="562b7256-5259-47b4-83a3-59bfd87a28e0" providerId="ADAL" clId="{F9135E1D-CCC5-4EBF-A0B7-443A61BE3495}" dt="2020-07-15T16:02:24.896" v="4990" actId="26606"/>
          <ac:graphicFrameMkLst>
            <pc:docMk/>
            <pc:sldMk cId="2761222040" sldId="2076138497"/>
            <ac:graphicFrameMk id="5" creationId="{404EAB86-E401-4242-B7D1-68433F5DA151}"/>
          </ac:graphicFrameMkLst>
        </pc:graphicFrameChg>
        <pc:graphicFrameChg chg="add">
          <ac:chgData name="April Dunnam" userId="562b7256-5259-47b4-83a3-59bfd87a28e0" providerId="ADAL" clId="{F9135E1D-CCC5-4EBF-A0B7-443A61BE3495}" dt="2020-07-15T16:02:24.937" v="4991" actId="26606"/>
          <ac:graphicFrameMkLst>
            <pc:docMk/>
            <pc:sldMk cId="2761222040" sldId="2076138497"/>
            <ac:graphicFrameMk id="13" creationId="{3F1DC2E0-A48F-4592-9A87-B92D4B16C34B}"/>
          </ac:graphicFrameMkLst>
        </pc:graphicFrameChg>
        <pc:cxnChg chg="add">
          <ac:chgData name="April Dunnam" userId="562b7256-5259-47b4-83a3-59bfd87a28e0" providerId="ADAL" clId="{F9135E1D-CCC5-4EBF-A0B7-443A61BE3495}" dt="2020-07-15T16:02:24.937" v="4991" actId="26606"/>
          <ac:cxnSpMkLst>
            <pc:docMk/>
            <pc:sldMk cId="2761222040" sldId="2076138497"/>
            <ac:cxnSpMk id="11" creationId="{74E776C9-ED67-41B7-B3A3-4DF76EF3ACEE}"/>
          </ac:cxnSpMkLst>
        </pc:cxnChg>
      </pc:sldChg>
      <pc:sldMasterChg chg="modSldLayout">
        <pc:chgData name="April Dunnam" userId="562b7256-5259-47b4-83a3-59bfd87a28e0" providerId="ADAL" clId="{F9135E1D-CCC5-4EBF-A0B7-443A61BE3495}" dt="2020-07-14T23:17:10.890" v="2184" actId="27028"/>
        <pc:sldMasterMkLst>
          <pc:docMk/>
          <pc:sldMasterMk cId="1034815127" sldId="2147483648"/>
        </pc:sldMasterMkLst>
        <pc:sldLayoutChg chg="replId">
          <pc:chgData name="April Dunnam" userId="562b7256-5259-47b4-83a3-59bfd87a28e0" providerId="ADAL" clId="{F9135E1D-CCC5-4EBF-A0B7-443A61BE3495}" dt="2020-07-14T23:17:10.890" v="2184" actId="27028"/>
          <pc:sldLayoutMkLst>
            <pc:docMk/>
            <pc:sldMasterMk cId="1034815127" sldId="2147483648"/>
            <pc:sldLayoutMk cId="3134963102" sldId="2147483704"/>
          </pc:sldLayoutMkLst>
        </pc:sldLayoutChg>
      </pc:sldMasterChg>
      <pc:sldMasterChg chg="add addSldLayout">
        <pc:chgData name="April Dunnam" userId="562b7256-5259-47b4-83a3-59bfd87a28e0" providerId="ADAL" clId="{F9135E1D-CCC5-4EBF-A0B7-443A61BE3495}" dt="2020-07-14T23:17:10.890" v="2184" actId="27028"/>
        <pc:sldMasterMkLst>
          <pc:docMk/>
          <pc:sldMasterMk cId="3369685973" sldId="2147483659"/>
        </pc:sldMasterMkLst>
        <pc:sldLayoutChg chg="add">
          <pc:chgData name="April Dunnam" userId="562b7256-5259-47b4-83a3-59bfd87a28e0" providerId="ADAL" clId="{F9135E1D-CCC5-4EBF-A0B7-443A61BE3495}" dt="2020-07-14T23:17:10.890" v="2184" actId="27028"/>
          <pc:sldLayoutMkLst>
            <pc:docMk/>
            <pc:sldMasterMk cId="3369685973" sldId="2147483659"/>
            <pc:sldLayoutMk cId="2868717688" sldId="2147483703"/>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B35C4-2F55-4823-82E5-D1E9BF95C23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F0F8B71-2316-4202-B82A-A73BBA1C8322}">
      <dgm:prSet/>
      <dgm:spPr/>
      <dgm:t>
        <a:bodyPr/>
        <a:lstStyle/>
        <a:p>
          <a:r>
            <a:rPr lang="en-US"/>
            <a:t>Understand what connectors are</a:t>
          </a:r>
        </a:p>
      </dgm:t>
    </dgm:pt>
    <dgm:pt modelId="{424542B4-0D6B-43BD-B87D-747E6A9ACEAE}" type="parTrans" cxnId="{002F7D7B-49D7-46A0-B266-42B08EC084B7}">
      <dgm:prSet/>
      <dgm:spPr/>
      <dgm:t>
        <a:bodyPr/>
        <a:lstStyle/>
        <a:p>
          <a:endParaRPr lang="en-US"/>
        </a:p>
      </dgm:t>
    </dgm:pt>
    <dgm:pt modelId="{EF4F3FCB-54F6-4208-A5BC-5CA452CC8985}" type="sibTrans" cxnId="{002F7D7B-49D7-46A0-B266-42B08EC084B7}">
      <dgm:prSet/>
      <dgm:spPr/>
      <dgm:t>
        <a:bodyPr/>
        <a:lstStyle/>
        <a:p>
          <a:endParaRPr lang="en-US"/>
        </a:p>
      </dgm:t>
    </dgm:pt>
    <dgm:pt modelId="{98A34037-FAD1-45FF-ABF7-A155AFFD4171}">
      <dgm:prSet/>
      <dgm:spPr/>
      <dgm:t>
        <a:bodyPr/>
        <a:lstStyle/>
        <a:p>
          <a:r>
            <a:rPr lang="en-US"/>
            <a:t>Why you would want to use them</a:t>
          </a:r>
        </a:p>
      </dgm:t>
    </dgm:pt>
    <dgm:pt modelId="{F3B69808-7B0C-4546-A017-C4E9622FCA3A}" type="parTrans" cxnId="{ADD68940-B96B-4422-9606-EB7A9F40DA02}">
      <dgm:prSet/>
      <dgm:spPr/>
      <dgm:t>
        <a:bodyPr/>
        <a:lstStyle/>
        <a:p>
          <a:endParaRPr lang="en-US"/>
        </a:p>
      </dgm:t>
    </dgm:pt>
    <dgm:pt modelId="{FEE1DB85-19DE-4F60-9672-FDA333500254}" type="sibTrans" cxnId="{ADD68940-B96B-4422-9606-EB7A9F40DA02}">
      <dgm:prSet/>
      <dgm:spPr/>
      <dgm:t>
        <a:bodyPr/>
        <a:lstStyle/>
        <a:p>
          <a:endParaRPr lang="en-US"/>
        </a:p>
      </dgm:t>
    </dgm:pt>
    <dgm:pt modelId="{ECCC1950-D4FC-400A-AE7B-67CB01FF3044}">
      <dgm:prSet/>
      <dgm:spPr/>
      <dgm:t>
        <a:bodyPr/>
        <a:lstStyle/>
        <a:p>
          <a:r>
            <a:rPr lang="en-US"/>
            <a:t>How to create a custom connector</a:t>
          </a:r>
        </a:p>
      </dgm:t>
    </dgm:pt>
    <dgm:pt modelId="{CC145A85-5AF8-43A4-AB48-09C15F360F3F}" type="parTrans" cxnId="{B5B8E36B-5DFD-4E92-BEE7-E5ADA93FDCA3}">
      <dgm:prSet/>
      <dgm:spPr/>
      <dgm:t>
        <a:bodyPr/>
        <a:lstStyle/>
        <a:p>
          <a:endParaRPr lang="en-US"/>
        </a:p>
      </dgm:t>
    </dgm:pt>
    <dgm:pt modelId="{F2E2B80E-2F4D-4123-B871-A57E50632B78}" type="sibTrans" cxnId="{B5B8E36B-5DFD-4E92-BEE7-E5ADA93FDCA3}">
      <dgm:prSet/>
      <dgm:spPr/>
      <dgm:t>
        <a:bodyPr/>
        <a:lstStyle/>
        <a:p>
          <a:endParaRPr lang="en-US"/>
        </a:p>
      </dgm:t>
    </dgm:pt>
    <dgm:pt modelId="{2068D976-4B9F-48B7-AFA1-6BF924AA2BF6}">
      <dgm:prSet/>
      <dgm:spPr/>
      <dgm:t>
        <a:bodyPr/>
        <a:lstStyle/>
        <a:p>
          <a:r>
            <a:rPr lang="en-US"/>
            <a:t>How to use that connector in your Power Apps and Flows</a:t>
          </a:r>
        </a:p>
      </dgm:t>
    </dgm:pt>
    <dgm:pt modelId="{FBE9AAD0-5787-4F7E-BA9F-8B4C7851E87F}" type="parTrans" cxnId="{5973FA40-8AF5-4292-8990-49C83CB63372}">
      <dgm:prSet/>
      <dgm:spPr/>
      <dgm:t>
        <a:bodyPr/>
        <a:lstStyle/>
        <a:p>
          <a:endParaRPr lang="en-US"/>
        </a:p>
      </dgm:t>
    </dgm:pt>
    <dgm:pt modelId="{FB2B6016-4A7A-4FB3-8B62-A00B69778389}" type="sibTrans" cxnId="{5973FA40-8AF5-4292-8990-49C83CB63372}">
      <dgm:prSet/>
      <dgm:spPr/>
      <dgm:t>
        <a:bodyPr/>
        <a:lstStyle/>
        <a:p>
          <a:endParaRPr lang="en-US"/>
        </a:p>
      </dgm:t>
    </dgm:pt>
    <dgm:pt modelId="{854C90AE-A3BF-4931-85BD-B7DB542C7AFF}" type="pres">
      <dgm:prSet presAssocID="{C4EB35C4-2F55-4823-82E5-D1E9BF95C23C}" presName="root" presStyleCnt="0">
        <dgm:presLayoutVars>
          <dgm:dir/>
          <dgm:resizeHandles val="exact"/>
        </dgm:presLayoutVars>
      </dgm:prSet>
      <dgm:spPr/>
    </dgm:pt>
    <dgm:pt modelId="{2866CAB6-858E-4C6B-A6AF-A2A06330438A}" type="pres">
      <dgm:prSet presAssocID="{9F0F8B71-2316-4202-B82A-A73BBA1C8322}" presName="compNode" presStyleCnt="0"/>
      <dgm:spPr/>
    </dgm:pt>
    <dgm:pt modelId="{4652FB74-A44B-43EC-9B6A-EB9F7E4F30A4}" type="pres">
      <dgm:prSet presAssocID="{9F0F8B71-2316-4202-B82A-A73BBA1C8322}" presName="bgRect" presStyleLbl="bgShp" presStyleIdx="0" presStyleCnt="4"/>
      <dgm:spPr/>
    </dgm:pt>
    <dgm:pt modelId="{4320C08F-3B42-4744-B795-98E3D8EDD1F5}" type="pres">
      <dgm:prSet presAssocID="{9F0F8B71-2316-4202-B82A-A73BBA1C832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2C7040A-AD31-48F1-9A12-00BF2C3BCF75}" type="pres">
      <dgm:prSet presAssocID="{9F0F8B71-2316-4202-B82A-A73BBA1C8322}" presName="spaceRect" presStyleCnt="0"/>
      <dgm:spPr/>
    </dgm:pt>
    <dgm:pt modelId="{15AEAA4B-2E01-43F6-BDFC-862F98777B3D}" type="pres">
      <dgm:prSet presAssocID="{9F0F8B71-2316-4202-B82A-A73BBA1C8322}" presName="parTx" presStyleLbl="revTx" presStyleIdx="0" presStyleCnt="4">
        <dgm:presLayoutVars>
          <dgm:chMax val="0"/>
          <dgm:chPref val="0"/>
        </dgm:presLayoutVars>
      </dgm:prSet>
      <dgm:spPr/>
    </dgm:pt>
    <dgm:pt modelId="{C0627893-A801-4BE7-B36A-65DFA847D7E0}" type="pres">
      <dgm:prSet presAssocID="{EF4F3FCB-54F6-4208-A5BC-5CA452CC8985}" presName="sibTrans" presStyleCnt="0"/>
      <dgm:spPr/>
    </dgm:pt>
    <dgm:pt modelId="{42CBDBA4-DC53-4621-8F41-90CBDDE6BC8C}" type="pres">
      <dgm:prSet presAssocID="{98A34037-FAD1-45FF-ABF7-A155AFFD4171}" presName="compNode" presStyleCnt="0"/>
      <dgm:spPr/>
    </dgm:pt>
    <dgm:pt modelId="{FB8F2B78-1EC5-47B5-B3B2-E2426EEC3BA0}" type="pres">
      <dgm:prSet presAssocID="{98A34037-FAD1-45FF-ABF7-A155AFFD4171}" presName="bgRect" presStyleLbl="bgShp" presStyleIdx="1" presStyleCnt="4"/>
      <dgm:spPr/>
    </dgm:pt>
    <dgm:pt modelId="{913782C4-B5F7-410A-B96A-2603061EC8DC}" type="pres">
      <dgm:prSet presAssocID="{98A34037-FAD1-45FF-ABF7-A155AFFD41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79B78D6F-C545-42E1-BE56-BAA8E0E9797B}" type="pres">
      <dgm:prSet presAssocID="{98A34037-FAD1-45FF-ABF7-A155AFFD4171}" presName="spaceRect" presStyleCnt="0"/>
      <dgm:spPr/>
    </dgm:pt>
    <dgm:pt modelId="{23E04AF9-4C23-42A9-98D4-EF78E864E8C8}" type="pres">
      <dgm:prSet presAssocID="{98A34037-FAD1-45FF-ABF7-A155AFFD4171}" presName="parTx" presStyleLbl="revTx" presStyleIdx="1" presStyleCnt="4">
        <dgm:presLayoutVars>
          <dgm:chMax val="0"/>
          <dgm:chPref val="0"/>
        </dgm:presLayoutVars>
      </dgm:prSet>
      <dgm:spPr/>
    </dgm:pt>
    <dgm:pt modelId="{8DF33B02-0B9B-4207-8885-BC907ABC5BF7}" type="pres">
      <dgm:prSet presAssocID="{FEE1DB85-19DE-4F60-9672-FDA333500254}" presName="sibTrans" presStyleCnt="0"/>
      <dgm:spPr/>
    </dgm:pt>
    <dgm:pt modelId="{189EA966-AC95-446D-8742-6274D86D4098}" type="pres">
      <dgm:prSet presAssocID="{ECCC1950-D4FC-400A-AE7B-67CB01FF3044}" presName="compNode" presStyleCnt="0"/>
      <dgm:spPr/>
    </dgm:pt>
    <dgm:pt modelId="{87456A48-F472-41CC-85FA-A232197FB3B8}" type="pres">
      <dgm:prSet presAssocID="{ECCC1950-D4FC-400A-AE7B-67CB01FF3044}" presName="bgRect" presStyleLbl="bgShp" presStyleIdx="2" presStyleCnt="4"/>
      <dgm:spPr/>
    </dgm:pt>
    <dgm:pt modelId="{A9075B1F-53C5-4B48-A431-D4815F615D2B}" type="pres">
      <dgm:prSet presAssocID="{ECCC1950-D4FC-400A-AE7B-67CB01FF30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ingle gear"/>
        </a:ext>
      </dgm:extLst>
    </dgm:pt>
    <dgm:pt modelId="{FA7D8187-F10B-494B-855C-724599F459C7}" type="pres">
      <dgm:prSet presAssocID="{ECCC1950-D4FC-400A-AE7B-67CB01FF3044}" presName="spaceRect" presStyleCnt="0"/>
      <dgm:spPr/>
    </dgm:pt>
    <dgm:pt modelId="{3C1760D5-F6D5-4C07-B549-566FC3107DEA}" type="pres">
      <dgm:prSet presAssocID="{ECCC1950-D4FC-400A-AE7B-67CB01FF3044}" presName="parTx" presStyleLbl="revTx" presStyleIdx="2" presStyleCnt="4">
        <dgm:presLayoutVars>
          <dgm:chMax val="0"/>
          <dgm:chPref val="0"/>
        </dgm:presLayoutVars>
      </dgm:prSet>
      <dgm:spPr/>
    </dgm:pt>
    <dgm:pt modelId="{61C0EF37-C90C-4641-953C-B1EB96A52D57}" type="pres">
      <dgm:prSet presAssocID="{F2E2B80E-2F4D-4123-B871-A57E50632B78}" presName="sibTrans" presStyleCnt="0"/>
      <dgm:spPr/>
    </dgm:pt>
    <dgm:pt modelId="{071D5AC6-4FD0-47DF-86D5-01F301289AB1}" type="pres">
      <dgm:prSet presAssocID="{2068D976-4B9F-48B7-AFA1-6BF924AA2BF6}" presName="compNode" presStyleCnt="0"/>
      <dgm:spPr/>
    </dgm:pt>
    <dgm:pt modelId="{C5E13F0D-7A9B-4709-8443-95E1D4EE233D}" type="pres">
      <dgm:prSet presAssocID="{2068D976-4B9F-48B7-AFA1-6BF924AA2BF6}" presName="bgRect" presStyleLbl="bgShp" presStyleIdx="3" presStyleCnt="4"/>
      <dgm:spPr/>
    </dgm:pt>
    <dgm:pt modelId="{86A3A792-1AA5-4A43-903A-994D26DC0E2C}" type="pres">
      <dgm:prSet presAssocID="{2068D976-4B9F-48B7-AFA1-6BF924AA2BF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892459E9-003B-4EF5-A019-2E1C46774F66}" type="pres">
      <dgm:prSet presAssocID="{2068D976-4B9F-48B7-AFA1-6BF924AA2BF6}" presName="spaceRect" presStyleCnt="0"/>
      <dgm:spPr/>
    </dgm:pt>
    <dgm:pt modelId="{878E760B-ECFD-4B2B-88F0-AE1936032A85}" type="pres">
      <dgm:prSet presAssocID="{2068D976-4B9F-48B7-AFA1-6BF924AA2BF6}" presName="parTx" presStyleLbl="revTx" presStyleIdx="3" presStyleCnt="4">
        <dgm:presLayoutVars>
          <dgm:chMax val="0"/>
          <dgm:chPref val="0"/>
        </dgm:presLayoutVars>
      </dgm:prSet>
      <dgm:spPr/>
    </dgm:pt>
  </dgm:ptLst>
  <dgm:cxnLst>
    <dgm:cxn modelId="{CAFA7E06-C0D1-491C-9F39-A1523C0AFF27}" type="presOf" srcId="{98A34037-FAD1-45FF-ABF7-A155AFFD4171}" destId="{23E04AF9-4C23-42A9-98D4-EF78E864E8C8}" srcOrd="0" destOrd="0" presId="urn:microsoft.com/office/officeart/2018/2/layout/IconVerticalSolidList"/>
    <dgm:cxn modelId="{D5411B1A-B445-47FA-9643-FCD9BB2426D1}" type="presOf" srcId="{ECCC1950-D4FC-400A-AE7B-67CB01FF3044}" destId="{3C1760D5-F6D5-4C07-B549-566FC3107DEA}" srcOrd="0" destOrd="0" presId="urn:microsoft.com/office/officeart/2018/2/layout/IconVerticalSolidList"/>
    <dgm:cxn modelId="{ADD68940-B96B-4422-9606-EB7A9F40DA02}" srcId="{C4EB35C4-2F55-4823-82E5-D1E9BF95C23C}" destId="{98A34037-FAD1-45FF-ABF7-A155AFFD4171}" srcOrd="1" destOrd="0" parTransId="{F3B69808-7B0C-4546-A017-C4E9622FCA3A}" sibTransId="{FEE1DB85-19DE-4F60-9672-FDA333500254}"/>
    <dgm:cxn modelId="{5973FA40-8AF5-4292-8990-49C83CB63372}" srcId="{C4EB35C4-2F55-4823-82E5-D1E9BF95C23C}" destId="{2068D976-4B9F-48B7-AFA1-6BF924AA2BF6}" srcOrd="3" destOrd="0" parTransId="{FBE9AAD0-5787-4F7E-BA9F-8B4C7851E87F}" sibTransId="{FB2B6016-4A7A-4FB3-8B62-A00B69778389}"/>
    <dgm:cxn modelId="{0F8FA566-F3AD-42A2-8697-31E4D72A73C1}" type="presOf" srcId="{2068D976-4B9F-48B7-AFA1-6BF924AA2BF6}" destId="{878E760B-ECFD-4B2B-88F0-AE1936032A85}" srcOrd="0" destOrd="0" presId="urn:microsoft.com/office/officeart/2018/2/layout/IconVerticalSolidList"/>
    <dgm:cxn modelId="{B5B8E36B-5DFD-4E92-BEE7-E5ADA93FDCA3}" srcId="{C4EB35C4-2F55-4823-82E5-D1E9BF95C23C}" destId="{ECCC1950-D4FC-400A-AE7B-67CB01FF3044}" srcOrd="2" destOrd="0" parTransId="{CC145A85-5AF8-43A4-AB48-09C15F360F3F}" sibTransId="{F2E2B80E-2F4D-4123-B871-A57E50632B78}"/>
    <dgm:cxn modelId="{002F7D7B-49D7-46A0-B266-42B08EC084B7}" srcId="{C4EB35C4-2F55-4823-82E5-D1E9BF95C23C}" destId="{9F0F8B71-2316-4202-B82A-A73BBA1C8322}" srcOrd="0" destOrd="0" parTransId="{424542B4-0D6B-43BD-B87D-747E6A9ACEAE}" sibTransId="{EF4F3FCB-54F6-4208-A5BC-5CA452CC8985}"/>
    <dgm:cxn modelId="{4BEC25AE-9D52-455C-AB85-8D72362D4501}" type="presOf" srcId="{C4EB35C4-2F55-4823-82E5-D1E9BF95C23C}" destId="{854C90AE-A3BF-4931-85BD-B7DB542C7AFF}" srcOrd="0" destOrd="0" presId="urn:microsoft.com/office/officeart/2018/2/layout/IconVerticalSolidList"/>
    <dgm:cxn modelId="{74F1ACBA-1CD2-471E-B1D4-A652F4AA1581}" type="presOf" srcId="{9F0F8B71-2316-4202-B82A-A73BBA1C8322}" destId="{15AEAA4B-2E01-43F6-BDFC-862F98777B3D}" srcOrd="0" destOrd="0" presId="urn:microsoft.com/office/officeart/2018/2/layout/IconVerticalSolidList"/>
    <dgm:cxn modelId="{398E3679-A66F-4784-8927-D55840151057}" type="presParOf" srcId="{854C90AE-A3BF-4931-85BD-B7DB542C7AFF}" destId="{2866CAB6-858E-4C6B-A6AF-A2A06330438A}" srcOrd="0" destOrd="0" presId="urn:microsoft.com/office/officeart/2018/2/layout/IconVerticalSolidList"/>
    <dgm:cxn modelId="{CBF2E1E0-C844-4228-9660-34F32DBE5E62}" type="presParOf" srcId="{2866CAB6-858E-4C6B-A6AF-A2A06330438A}" destId="{4652FB74-A44B-43EC-9B6A-EB9F7E4F30A4}" srcOrd="0" destOrd="0" presId="urn:microsoft.com/office/officeart/2018/2/layout/IconVerticalSolidList"/>
    <dgm:cxn modelId="{A81C1A3C-3E21-4729-A7DF-1DEC51E90AD2}" type="presParOf" srcId="{2866CAB6-858E-4C6B-A6AF-A2A06330438A}" destId="{4320C08F-3B42-4744-B795-98E3D8EDD1F5}" srcOrd="1" destOrd="0" presId="urn:microsoft.com/office/officeart/2018/2/layout/IconVerticalSolidList"/>
    <dgm:cxn modelId="{387DE23A-73BA-4983-B316-8ED6F63ED9C8}" type="presParOf" srcId="{2866CAB6-858E-4C6B-A6AF-A2A06330438A}" destId="{62C7040A-AD31-48F1-9A12-00BF2C3BCF75}" srcOrd="2" destOrd="0" presId="urn:microsoft.com/office/officeart/2018/2/layout/IconVerticalSolidList"/>
    <dgm:cxn modelId="{752CC20D-1E63-4BDC-9093-56E0735211C9}" type="presParOf" srcId="{2866CAB6-858E-4C6B-A6AF-A2A06330438A}" destId="{15AEAA4B-2E01-43F6-BDFC-862F98777B3D}" srcOrd="3" destOrd="0" presId="urn:microsoft.com/office/officeart/2018/2/layout/IconVerticalSolidList"/>
    <dgm:cxn modelId="{570593AE-670D-4B0D-BED0-D1D02173743B}" type="presParOf" srcId="{854C90AE-A3BF-4931-85BD-B7DB542C7AFF}" destId="{C0627893-A801-4BE7-B36A-65DFA847D7E0}" srcOrd="1" destOrd="0" presId="urn:microsoft.com/office/officeart/2018/2/layout/IconVerticalSolidList"/>
    <dgm:cxn modelId="{C7D56A85-006B-4ACF-A683-F168CB29BDB2}" type="presParOf" srcId="{854C90AE-A3BF-4931-85BD-B7DB542C7AFF}" destId="{42CBDBA4-DC53-4621-8F41-90CBDDE6BC8C}" srcOrd="2" destOrd="0" presId="urn:microsoft.com/office/officeart/2018/2/layout/IconVerticalSolidList"/>
    <dgm:cxn modelId="{CF38638A-E749-45B1-8E09-AFDA4BB305B0}" type="presParOf" srcId="{42CBDBA4-DC53-4621-8F41-90CBDDE6BC8C}" destId="{FB8F2B78-1EC5-47B5-B3B2-E2426EEC3BA0}" srcOrd="0" destOrd="0" presId="urn:microsoft.com/office/officeart/2018/2/layout/IconVerticalSolidList"/>
    <dgm:cxn modelId="{32C8BAD2-8FD1-4D8B-8D6E-E00FA845CFD0}" type="presParOf" srcId="{42CBDBA4-DC53-4621-8F41-90CBDDE6BC8C}" destId="{913782C4-B5F7-410A-B96A-2603061EC8DC}" srcOrd="1" destOrd="0" presId="urn:microsoft.com/office/officeart/2018/2/layout/IconVerticalSolidList"/>
    <dgm:cxn modelId="{10DD7B29-F005-4EDE-AB9F-7D5D83E9CC33}" type="presParOf" srcId="{42CBDBA4-DC53-4621-8F41-90CBDDE6BC8C}" destId="{79B78D6F-C545-42E1-BE56-BAA8E0E9797B}" srcOrd="2" destOrd="0" presId="urn:microsoft.com/office/officeart/2018/2/layout/IconVerticalSolidList"/>
    <dgm:cxn modelId="{4240D739-0CFF-4F39-881D-3CEA62603EA9}" type="presParOf" srcId="{42CBDBA4-DC53-4621-8F41-90CBDDE6BC8C}" destId="{23E04AF9-4C23-42A9-98D4-EF78E864E8C8}" srcOrd="3" destOrd="0" presId="urn:microsoft.com/office/officeart/2018/2/layout/IconVerticalSolidList"/>
    <dgm:cxn modelId="{B9629937-E15D-4F2E-9ED7-D040BEEF8F2E}" type="presParOf" srcId="{854C90AE-A3BF-4931-85BD-B7DB542C7AFF}" destId="{8DF33B02-0B9B-4207-8885-BC907ABC5BF7}" srcOrd="3" destOrd="0" presId="urn:microsoft.com/office/officeart/2018/2/layout/IconVerticalSolidList"/>
    <dgm:cxn modelId="{126E8E2F-E29C-47CF-BA5F-A7D188A53DF6}" type="presParOf" srcId="{854C90AE-A3BF-4931-85BD-B7DB542C7AFF}" destId="{189EA966-AC95-446D-8742-6274D86D4098}" srcOrd="4" destOrd="0" presId="urn:microsoft.com/office/officeart/2018/2/layout/IconVerticalSolidList"/>
    <dgm:cxn modelId="{7E77154E-2F6D-484D-8795-5A0CA3B249A8}" type="presParOf" srcId="{189EA966-AC95-446D-8742-6274D86D4098}" destId="{87456A48-F472-41CC-85FA-A232197FB3B8}" srcOrd="0" destOrd="0" presId="urn:microsoft.com/office/officeart/2018/2/layout/IconVerticalSolidList"/>
    <dgm:cxn modelId="{E36708F9-96B0-4EAB-BF59-D56C785F74B3}" type="presParOf" srcId="{189EA966-AC95-446D-8742-6274D86D4098}" destId="{A9075B1F-53C5-4B48-A431-D4815F615D2B}" srcOrd="1" destOrd="0" presId="urn:microsoft.com/office/officeart/2018/2/layout/IconVerticalSolidList"/>
    <dgm:cxn modelId="{AABED242-E165-4E24-94B0-B6F48CB20A0A}" type="presParOf" srcId="{189EA966-AC95-446D-8742-6274D86D4098}" destId="{FA7D8187-F10B-494B-855C-724599F459C7}" srcOrd="2" destOrd="0" presId="urn:microsoft.com/office/officeart/2018/2/layout/IconVerticalSolidList"/>
    <dgm:cxn modelId="{8F29CFA5-8A90-4ADD-AF38-A19022670CDC}" type="presParOf" srcId="{189EA966-AC95-446D-8742-6274D86D4098}" destId="{3C1760D5-F6D5-4C07-B549-566FC3107DEA}" srcOrd="3" destOrd="0" presId="urn:microsoft.com/office/officeart/2018/2/layout/IconVerticalSolidList"/>
    <dgm:cxn modelId="{5D23961C-248E-490A-AFFF-84ED08C4E9FD}" type="presParOf" srcId="{854C90AE-A3BF-4931-85BD-B7DB542C7AFF}" destId="{61C0EF37-C90C-4641-953C-B1EB96A52D57}" srcOrd="5" destOrd="0" presId="urn:microsoft.com/office/officeart/2018/2/layout/IconVerticalSolidList"/>
    <dgm:cxn modelId="{B6DD3CE1-4CD7-4E58-A081-C44D7BE5949C}" type="presParOf" srcId="{854C90AE-A3BF-4931-85BD-B7DB542C7AFF}" destId="{071D5AC6-4FD0-47DF-86D5-01F301289AB1}" srcOrd="6" destOrd="0" presId="urn:microsoft.com/office/officeart/2018/2/layout/IconVerticalSolidList"/>
    <dgm:cxn modelId="{9428250C-A8A8-44B4-A937-728F274A9974}" type="presParOf" srcId="{071D5AC6-4FD0-47DF-86D5-01F301289AB1}" destId="{C5E13F0D-7A9B-4709-8443-95E1D4EE233D}" srcOrd="0" destOrd="0" presId="urn:microsoft.com/office/officeart/2018/2/layout/IconVerticalSolidList"/>
    <dgm:cxn modelId="{ACB70817-067C-4BB3-A810-DEE4308D96EA}" type="presParOf" srcId="{071D5AC6-4FD0-47DF-86D5-01F301289AB1}" destId="{86A3A792-1AA5-4A43-903A-994D26DC0E2C}" srcOrd="1" destOrd="0" presId="urn:microsoft.com/office/officeart/2018/2/layout/IconVerticalSolidList"/>
    <dgm:cxn modelId="{6894C711-548F-4538-B39E-638E61A43214}" type="presParOf" srcId="{071D5AC6-4FD0-47DF-86D5-01F301289AB1}" destId="{892459E9-003B-4EF5-A019-2E1C46774F66}" srcOrd="2" destOrd="0" presId="urn:microsoft.com/office/officeart/2018/2/layout/IconVerticalSolidList"/>
    <dgm:cxn modelId="{043C09B0-9E06-4B60-BB59-F833B8460752}" type="presParOf" srcId="{071D5AC6-4FD0-47DF-86D5-01F301289AB1}" destId="{878E760B-ECFD-4B2B-88F0-AE1936032A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C3D854-EDA7-496C-8471-AD4A7F1A62A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12ACE054-3EF1-4EC8-B274-1FC82001F361}">
      <dgm:prSet/>
      <dgm:spPr/>
      <dgm:t>
        <a:bodyPr/>
        <a:lstStyle/>
        <a:p>
          <a:r>
            <a:rPr lang="en-US" dirty="0"/>
            <a:t>A wrapper around an API</a:t>
          </a:r>
        </a:p>
      </dgm:t>
    </dgm:pt>
    <dgm:pt modelId="{64E8509D-68E5-4E97-B2D5-AE1D1681EC2A}" type="parTrans" cxnId="{87B25CBE-174E-45E2-ADA5-F64C511E0D6D}">
      <dgm:prSet/>
      <dgm:spPr/>
      <dgm:t>
        <a:bodyPr/>
        <a:lstStyle/>
        <a:p>
          <a:endParaRPr lang="en-US"/>
        </a:p>
      </dgm:t>
    </dgm:pt>
    <dgm:pt modelId="{CDD97DE0-5714-4BE1-A34A-4FC3554313BE}" type="sibTrans" cxnId="{87B25CBE-174E-45E2-ADA5-F64C511E0D6D}">
      <dgm:prSet/>
      <dgm:spPr/>
      <dgm:t>
        <a:bodyPr/>
        <a:lstStyle/>
        <a:p>
          <a:endParaRPr lang="en-US"/>
        </a:p>
      </dgm:t>
    </dgm:pt>
    <dgm:pt modelId="{0177401C-40C9-4E17-ADDD-F96A6130ABE7}">
      <dgm:prSet/>
      <dgm:spPr/>
      <dgm:t>
        <a:bodyPr/>
        <a:lstStyle/>
        <a:p>
          <a:r>
            <a:rPr lang="en-US"/>
            <a:t>How the Power Platform communicates with services</a:t>
          </a:r>
        </a:p>
      </dgm:t>
    </dgm:pt>
    <dgm:pt modelId="{022D0C0A-182C-4A24-8E8C-2D81A6A186E9}" type="parTrans" cxnId="{403EAF6E-C3AD-4CF2-8FB8-5CF5591A30AB}">
      <dgm:prSet/>
      <dgm:spPr/>
      <dgm:t>
        <a:bodyPr/>
        <a:lstStyle/>
        <a:p>
          <a:endParaRPr lang="en-US"/>
        </a:p>
      </dgm:t>
    </dgm:pt>
    <dgm:pt modelId="{1F8D0DA7-9A80-4074-A573-5F4F031F1379}" type="sibTrans" cxnId="{403EAF6E-C3AD-4CF2-8FB8-5CF5591A30AB}">
      <dgm:prSet/>
      <dgm:spPr/>
      <dgm:t>
        <a:bodyPr/>
        <a:lstStyle/>
        <a:p>
          <a:endParaRPr lang="en-US"/>
        </a:p>
      </dgm:t>
    </dgm:pt>
    <dgm:pt modelId="{CE6CB1B1-5BDE-4A05-A203-1ABA4A6CB580}" type="pres">
      <dgm:prSet presAssocID="{CEC3D854-EDA7-496C-8471-AD4A7F1A62A1}" presName="diagram" presStyleCnt="0">
        <dgm:presLayoutVars>
          <dgm:dir/>
          <dgm:resizeHandles val="exact"/>
        </dgm:presLayoutVars>
      </dgm:prSet>
      <dgm:spPr/>
    </dgm:pt>
    <dgm:pt modelId="{C3D88EB9-2238-42D2-AA37-07CFAE70A33D}" type="pres">
      <dgm:prSet presAssocID="{12ACE054-3EF1-4EC8-B274-1FC82001F361}" presName="node" presStyleLbl="node1" presStyleIdx="0" presStyleCnt="2">
        <dgm:presLayoutVars>
          <dgm:bulletEnabled val="1"/>
        </dgm:presLayoutVars>
      </dgm:prSet>
      <dgm:spPr/>
    </dgm:pt>
    <dgm:pt modelId="{3F841E38-1839-4CC3-8490-BAEC115CDB2D}" type="pres">
      <dgm:prSet presAssocID="{CDD97DE0-5714-4BE1-A34A-4FC3554313BE}" presName="sibTrans" presStyleCnt="0"/>
      <dgm:spPr/>
    </dgm:pt>
    <dgm:pt modelId="{133FE713-8966-48CF-A24A-C5362C85936C}" type="pres">
      <dgm:prSet presAssocID="{0177401C-40C9-4E17-ADDD-F96A6130ABE7}" presName="node" presStyleLbl="node1" presStyleIdx="1" presStyleCnt="2">
        <dgm:presLayoutVars>
          <dgm:bulletEnabled val="1"/>
        </dgm:presLayoutVars>
      </dgm:prSet>
      <dgm:spPr/>
    </dgm:pt>
  </dgm:ptLst>
  <dgm:cxnLst>
    <dgm:cxn modelId="{6AA0BA65-5D6A-4CFE-A671-C7970AC5EB20}" type="presOf" srcId="{12ACE054-3EF1-4EC8-B274-1FC82001F361}" destId="{C3D88EB9-2238-42D2-AA37-07CFAE70A33D}" srcOrd="0" destOrd="0" presId="urn:microsoft.com/office/officeart/2005/8/layout/default"/>
    <dgm:cxn modelId="{403EAF6E-C3AD-4CF2-8FB8-5CF5591A30AB}" srcId="{CEC3D854-EDA7-496C-8471-AD4A7F1A62A1}" destId="{0177401C-40C9-4E17-ADDD-F96A6130ABE7}" srcOrd="1" destOrd="0" parTransId="{022D0C0A-182C-4A24-8E8C-2D81A6A186E9}" sibTransId="{1F8D0DA7-9A80-4074-A573-5F4F031F1379}"/>
    <dgm:cxn modelId="{87B25CBE-174E-45E2-ADA5-F64C511E0D6D}" srcId="{CEC3D854-EDA7-496C-8471-AD4A7F1A62A1}" destId="{12ACE054-3EF1-4EC8-B274-1FC82001F361}" srcOrd="0" destOrd="0" parTransId="{64E8509D-68E5-4E97-B2D5-AE1D1681EC2A}" sibTransId="{CDD97DE0-5714-4BE1-A34A-4FC3554313BE}"/>
    <dgm:cxn modelId="{4E8096D5-C9BA-424F-963A-F1B00455B14D}" type="presOf" srcId="{0177401C-40C9-4E17-ADDD-F96A6130ABE7}" destId="{133FE713-8966-48CF-A24A-C5362C85936C}" srcOrd="0" destOrd="0" presId="urn:microsoft.com/office/officeart/2005/8/layout/default"/>
    <dgm:cxn modelId="{C8C3F0D9-5710-446A-A3AE-D3421FA96A92}" type="presOf" srcId="{CEC3D854-EDA7-496C-8471-AD4A7F1A62A1}" destId="{CE6CB1B1-5BDE-4A05-A203-1ABA4A6CB580}" srcOrd="0" destOrd="0" presId="urn:microsoft.com/office/officeart/2005/8/layout/default"/>
    <dgm:cxn modelId="{A224FF54-A70F-4354-BCDE-C1CE102EE681}" type="presParOf" srcId="{CE6CB1B1-5BDE-4A05-A203-1ABA4A6CB580}" destId="{C3D88EB9-2238-42D2-AA37-07CFAE70A33D}" srcOrd="0" destOrd="0" presId="urn:microsoft.com/office/officeart/2005/8/layout/default"/>
    <dgm:cxn modelId="{2028660E-BEC1-4FF0-9C0F-2DD81D4C1585}" type="presParOf" srcId="{CE6CB1B1-5BDE-4A05-A203-1ABA4A6CB580}" destId="{3F841E38-1839-4CC3-8490-BAEC115CDB2D}" srcOrd="1" destOrd="0" presId="urn:microsoft.com/office/officeart/2005/8/layout/default"/>
    <dgm:cxn modelId="{D2409B4A-4DDD-47F3-9DD6-8135E1988671}" type="presParOf" srcId="{CE6CB1B1-5BDE-4A05-A203-1ABA4A6CB580}" destId="{133FE713-8966-48CF-A24A-C5362C85936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83DDD-F50E-4DDD-96D6-4BCC9795D478}"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40201FF8-D359-4943-95DC-5E08F95EFAA6}">
      <dgm:prSet/>
      <dgm:spPr/>
      <dgm:t>
        <a:bodyPr/>
        <a:lstStyle/>
        <a:p>
          <a:pPr>
            <a:defRPr b="1"/>
          </a:pPr>
          <a:r>
            <a:rPr lang="en-US"/>
            <a:t>Info</a:t>
          </a:r>
        </a:p>
      </dgm:t>
    </dgm:pt>
    <dgm:pt modelId="{AA123E3F-B051-437C-90D0-A7131A2FDB81}" type="parTrans" cxnId="{C02B0CBF-FFF6-47E1-B5C6-26844528CC47}">
      <dgm:prSet/>
      <dgm:spPr/>
      <dgm:t>
        <a:bodyPr/>
        <a:lstStyle/>
        <a:p>
          <a:endParaRPr lang="en-US"/>
        </a:p>
      </dgm:t>
    </dgm:pt>
    <dgm:pt modelId="{7622CA02-A0D7-4BAF-9C48-F3A86B09495F}" type="sibTrans" cxnId="{C02B0CBF-FFF6-47E1-B5C6-26844528CC47}">
      <dgm:prSet/>
      <dgm:spPr/>
      <dgm:t>
        <a:bodyPr/>
        <a:lstStyle/>
        <a:p>
          <a:endParaRPr lang="en-US"/>
        </a:p>
      </dgm:t>
    </dgm:pt>
    <dgm:pt modelId="{3033E1B4-282F-4B29-99FF-7F51993F35A5}">
      <dgm:prSet/>
      <dgm:spPr/>
      <dgm:t>
        <a:bodyPr/>
        <a:lstStyle/>
        <a:p>
          <a:r>
            <a:rPr lang="en-US" dirty="0"/>
            <a:t>Name, Logo, Description</a:t>
          </a:r>
        </a:p>
      </dgm:t>
    </dgm:pt>
    <dgm:pt modelId="{F146817D-8954-4E4D-9CA9-D45EAC1CD710}" type="parTrans" cxnId="{6575881F-B5DA-4B1E-98B6-8B2520265D56}">
      <dgm:prSet/>
      <dgm:spPr/>
      <dgm:t>
        <a:bodyPr/>
        <a:lstStyle/>
        <a:p>
          <a:endParaRPr lang="en-US"/>
        </a:p>
      </dgm:t>
    </dgm:pt>
    <dgm:pt modelId="{7BD7E2E0-1531-42B6-8011-0EE576C2852B}" type="sibTrans" cxnId="{6575881F-B5DA-4B1E-98B6-8B2520265D56}">
      <dgm:prSet/>
      <dgm:spPr/>
      <dgm:t>
        <a:bodyPr/>
        <a:lstStyle/>
        <a:p>
          <a:endParaRPr lang="en-US"/>
        </a:p>
      </dgm:t>
    </dgm:pt>
    <dgm:pt modelId="{8D27F46F-F76C-478D-A04D-38AF363F7784}">
      <dgm:prSet/>
      <dgm:spPr/>
      <dgm:t>
        <a:bodyPr/>
        <a:lstStyle/>
        <a:p>
          <a:pPr>
            <a:defRPr b="1"/>
          </a:pPr>
          <a:r>
            <a:rPr lang="en-US"/>
            <a:t>Actions</a:t>
          </a:r>
        </a:p>
      </dgm:t>
    </dgm:pt>
    <dgm:pt modelId="{1F5F2803-44FA-4FC4-AC45-8F6DA15E0B63}" type="parTrans" cxnId="{3CC415AD-987E-4459-9C36-2F1AEED8E9AE}">
      <dgm:prSet/>
      <dgm:spPr/>
      <dgm:t>
        <a:bodyPr/>
        <a:lstStyle/>
        <a:p>
          <a:endParaRPr lang="en-US"/>
        </a:p>
      </dgm:t>
    </dgm:pt>
    <dgm:pt modelId="{A58F6EF6-85FE-48BA-B6CF-90140911D8AC}" type="sibTrans" cxnId="{3CC415AD-987E-4459-9C36-2F1AEED8E9AE}">
      <dgm:prSet/>
      <dgm:spPr/>
      <dgm:t>
        <a:bodyPr/>
        <a:lstStyle/>
        <a:p>
          <a:endParaRPr lang="en-US"/>
        </a:p>
      </dgm:t>
    </dgm:pt>
    <dgm:pt modelId="{A9A7648F-4B1E-4D72-896E-62BEC9081B5F}">
      <dgm:prSet/>
      <dgm:spPr/>
      <dgm:t>
        <a:bodyPr/>
        <a:lstStyle/>
        <a:p>
          <a:r>
            <a:rPr lang="en-US" dirty="0"/>
            <a:t>Endpoints and their visibility, headers, definitions, </a:t>
          </a:r>
          <a:r>
            <a:rPr lang="en-US" dirty="0" err="1"/>
            <a:t>etc</a:t>
          </a:r>
          <a:endParaRPr lang="en-US" dirty="0"/>
        </a:p>
      </dgm:t>
    </dgm:pt>
    <dgm:pt modelId="{CDF7C428-8BD4-43FD-8678-9B3B9EA4A6EF}" type="parTrans" cxnId="{44BEDFE9-7363-41BF-B760-F556CD19F459}">
      <dgm:prSet/>
      <dgm:spPr/>
      <dgm:t>
        <a:bodyPr/>
        <a:lstStyle/>
        <a:p>
          <a:endParaRPr lang="en-US"/>
        </a:p>
      </dgm:t>
    </dgm:pt>
    <dgm:pt modelId="{2077B552-4970-4C70-9312-499485633343}" type="sibTrans" cxnId="{44BEDFE9-7363-41BF-B760-F556CD19F459}">
      <dgm:prSet/>
      <dgm:spPr/>
      <dgm:t>
        <a:bodyPr/>
        <a:lstStyle/>
        <a:p>
          <a:endParaRPr lang="en-US"/>
        </a:p>
      </dgm:t>
    </dgm:pt>
    <dgm:pt modelId="{B1F2A479-3696-4960-B581-B973E6C727DC}">
      <dgm:prSet/>
      <dgm:spPr/>
      <dgm:t>
        <a:bodyPr/>
        <a:lstStyle/>
        <a:p>
          <a:pPr>
            <a:defRPr b="1"/>
          </a:pPr>
          <a:r>
            <a:rPr lang="en-US"/>
            <a:t>Triggers</a:t>
          </a:r>
        </a:p>
      </dgm:t>
    </dgm:pt>
    <dgm:pt modelId="{5051F0B9-0822-4C31-895C-58B67E19D01D}" type="parTrans" cxnId="{A51D1803-8680-4F50-BA52-C2BFD6F68097}">
      <dgm:prSet/>
      <dgm:spPr/>
      <dgm:t>
        <a:bodyPr/>
        <a:lstStyle/>
        <a:p>
          <a:endParaRPr lang="en-US"/>
        </a:p>
      </dgm:t>
    </dgm:pt>
    <dgm:pt modelId="{58E349C3-99DF-4F00-BE1C-654C79E81E38}" type="sibTrans" cxnId="{A51D1803-8680-4F50-BA52-C2BFD6F68097}">
      <dgm:prSet/>
      <dgm:spPr/>
      <dgm:t>
        <a:bodyPr/>
        <a:lstStyle/>
        <a:p>
          <a:endParaRPr lang="en-US"/>
        </a:p>
      </dgm:t>
    </dgm:pt>
    <dgm:pt modelId="{04E7217D-5AC1-4D05-B765-2128DC4B09F1}">
      <dgm:prSet/>
      <dgm:spPr/>
      <dgm:t>
        <a:bodyPr/>
        <a:lstStyle/>
        <a:p>
          <a:r>
            <a:rPr lang="en-US"/>
            <a:t>Timed or event-driven webhook actions</a:t>
          </a:r>
        </a:p>
      </dgm:t>
    </dgm:pt>
    <dgm:pt modelId="{581A688D-5785-4E3D-8B53-1C3743E4E050}" type="parTrans" cxnId="{3BE61A89-8ACC-4FDC-98E7-677D5BD4BF99}">
      <dgm:prSet/>
      <dgm:spPr/>
      <dgm:t>
        <a:bodyPr/>
        <a:lstStyle/>
        <a:p>
          <a:endParaRPr lang="en-US"/>
        </a:p>
      </dgm:t>
    </dgm:pt>
    <dgm:pt modelId="{D2C5B759-7CF4-4AC6-9F7D-F7246E5113A6}" type="sibTrans" cxnId="{3BE61A89-8ACC-4FDC-98E7-677D5BD4BF99}">
      <dgm:prSet/>
      <dgm:spPr/>
      <dgm:t>
        <a:bodyPr/>
        <a:lstStyle/>
        <a:p>
          <a:endParaRPr lang="en-US"/>
        </a:p>
      </dgm:t>
    </dgm:pt>
    <dgm:pt modelId="{9C0EA911-C85A-49A5-AA38-B7F3266FD636}">
      <dgm:prSet/>
      <dgm:spPr/>
      <dgm:t>
        <a:bodyPr/>
        <a:lstStyle/>
        <a:p>
          <a:pPr>
            <a:defRPr b="1"/>
          </a:pPr>
          <a:r>
            <a:rPr lang="en-US"/>
            <a:t>References</a:t>
          </a:r>
        </a:p>
      </dgm:t>
    </dgm:pt>
    <dgm:pt modelId="{E47ECB23-0012-4F7F-BDAA-970D330E0ED0}" type="parTrans" cxnId="{09ED456C-D5B7-4649-BAB8-9BF178CC860C}">
      <dgm:prSet/>
      <dgm:spPr/>
      <dgm:t>
        <a:bodyPr/>
        <a:lstStyle/>
        <a:p>
          <a:endParaRPr lang="en-US"/>
        </a:p>
      </dgm:t>
    </dgm:pt>
    <dgm:pt modelId="{1139B497-C879-4342-A0B0-F2117597A3D1}" type="sibTrans" cxnId="{09ED456C-D5B7-4649-BAB8-9BF178CC860C}">
      <dgm:prSet/>
      <dgm:spPr/>
      <dgm:t>
        <a:bodyPr/>
        <a:lstStyle/>
        <a:p>
          <a:endParaRPr lang="en-US"/>
        </a:p>
      </dgm:t>
    </dgm:pt>
    <dgm:pt modelId="{48D40850-31E6-4B43-97F3-2D81A10EC644}">
      <dgm:prSet/>
      <dgm:spPr/>
      <dgm:t>
        <a:bodyPr/>
        <a:lstStyle/>
        <a:p>
          <a:r>
            <a:rPr lang="en-US"/>
            <a:t>Resuable input and output objects</a:t>
          </a:r>
        </a:p>
      </dgm:t>
    </dgm:pt>
    <dgm:pt modelId="{C6D13B53-7E29-4D00-8D5E-D9A3B73E983D}" type="parTrans" cxnId="{E7069C6B-9A6F-4776-8CF7-F1E7212C9D67}">
      <dgm:prSet/>
      <dgm:spPr/>
      <dgm:t>
        <a:bodyPr/>
        <a:lstStyle/>
        <a:p>
          <a:endParaRPr lang="en-US"/>
        </a:p>
      </dgm:t>
    </dgm:pt>
    <dgm:pt modelId="{00ADB685-489A-4D7B-B112-FB604D6FEF7A}" type="sibTrans" cxnId="{E7069C6B-9A6F-4776-8CF7-F1E7212C9D67}">
      <dgm:prSet/>
      <dgm:spPr/>
      <dgm:t>
        <a:bodyPr/>
        <a:lstStyle/>
        <a:p>
          <a:endParaRPr lang="en-US"/>
        </a:p>
      </dgm:t>
    </dgm:pt>
    <dgm:pt modelId="{7A12A83F-ABD0-4DFE-BB5E-6B3004692EAB}">
      <dgm:prSet/>
      <dgm:spPr/>
      <dgm:t>
        <a:bodyPr/>
        <a:lstStyle/>
        <a:p>
          <a:pPr>
            <a:defRPr b="1"/>
          </a:pPr>
          <a:r>
            <a:rPr lang="en-US"/>
            <a:t>Policies</a:t>
          </a:r>
        </a:p>
      </dgm:t>
    </dgm:pt>
    <dgm:pt modelId="{2094A197-DC4E-4CEA-9B26-9B560F9DF166}" type="parTrans" cxnId="{419EC337-A9FE-421B-942E-7B5AD2B7C065}">
      <dgm:prSet/>
      <dgm:spPr/>
      <dgm:t>
        <a:bodyPr/>
        <a:lstStyle/>
        <a:p>
          <a:endParaRPr lang="en-US"/>
        </a:p>
      </dgm:t>
    </dgm:pt>
    <dgm:pt modelId="{D7A35B48-7249-4F3A-9677-5C6A8AD99538}" type="sibTrans" cxnId="{419EC337-A9FE-421B-942E-7B5AD2B7C065}">
      <dgm:prSet/>
      <dgm:spPr/>
      <dgm:t>
        <a:bodyPr/>
        <a:lstStyle/>
        <a:p>
          <a:endParaRPr lang="en-US"/>
        </a:p>
      </dgm:t>
    </dgm:pt>
    <dgm:pt modelId="{4AD6D33B-53E3-41E2-8C9E-A6A77B1D87AF}">
      <dgm:prSet/>
      <dgm:spPr/>
      <dgm:t>
        <a:bodyPr/>
        <a:lstStyle/>
        <a:p>
          <a:r>
            <a:rPr lang="en-US"/>
            <a:t>Templates for modifying runtime behavior</a:t>
          </a:r>
        </a:p>
      </dgm:t>
    </dgm:pt>
    <dgm:pt modelId="{2BB557F9-B6DA-4040-9536-C7FA7443858E}" type="parTrans" cxnId="{03AD8F6B-C372-427D-A829-E232DD2A2F74}">
      <dgm:prSet/>
      <dgm:spPr/>
      <dgm:t>
        <a:bodyPr/>
        <a:lstStyle/>
        <a:p>
          <a:endParaRPr lang="en-US"/>
        </a:p>
      </dgm:t>
    </dgm:pt>
    <dgm:pt modelId="{F3EC8A98-73F7-484E-A0C7-730EBBB9D6AE}" type="sibTrans" cxnId="{03AD8F6B-C372-427D-A829-E232DD2A2F74}">
      <dgm:prSet/>
      <dgm:spPr/>
      <dgm:t>
        <a:bodyPr/>
        <a:lstStyle/>
        <a:p>
          <a:endParaRPr lang="en-US"/>
        </a:p>
      </dgm:t>
    </dgm:pt>
    <dgm:pt modelId="{2635BE2F-0073-4CD5-82F2-A87F8A7A6DE8}" type="pres">
      <dgm:prSet presAssocID="{48A83DDD-F50E-4DDD-96D6-4BCC9795D478}" presName="root" presStyleCnt="0">
        <dgm:presLayoutVars>
          <dgm:dir/>
          <dgm:resizeHandles val="exact"/>
        </dgm:presLayoutVars>
      </dgm:prSet>
      <dgm:spPr/>
    </dgm:pt>
    <dgm:pt modelId="{0AF11922-E10E-47E0-8DD1-ABA36BA666E0}" type="pres">
      <dgm:prSet presAssocID="{40201FF8-D359-4943-95DC-5E08F95EFAA6}" presName="compNode" presStyleCnt="0"/>
      <dgm:spPr/>
    </dgm:pt>
    <dgm:pt modelId="{CA5F2F69-6705-472E-B37C-B2D5B2AC9594}" type="pres">
      <dgm:prSet presAssocID="{40201FF8-D359-4943-95DC-5E08F95EFAA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94DC3B7A-3CFF-415A-9A78-BD0F4220CDC1}" type="pres">
      <dgm:prSet presAssocID="{40201FF8-D359-4943-95DC-5E08F95EFAA6}" presName="iconSpace" presStyleCnt="0"/>
      <dgm:spPr/>
    </dgm:pt>
    <dgm:pt modelId="{AD580EC0-5B21-4B6C-8F34-2B9CA90427CF}" type="pres">
      <dgm:prSet presAssocID="{40201FF8-D359-4943-95DC-5E08F95EFAA6}" presName="parTx" presStyleLbl="revTx" presStyleIdx="0" presStyleCnt="10">
        <dgm:presLayoutVars>
          <dgm:chMax val="0"/>
          <dgm:chPref val="0"/>
        </dgm:presLayoutVars>
      </dgm:prSet>
      <dgm:spPr/>
    </dgm:pt>
    <dgm:pt modelId="{7B35AAC3-A350-4F51-9787-E515D89AAD56}" type="pres">
      <dgm:prSet presAssocID="{40201FF8-D359-4943-95DC-5E08F95EFAA6}" presName="txSpace" presStyleCnt="0"/>
      <dgm:spPr/>
    </dgm:pt>
    <dgm:pt modelId="{D7C38DE5-0162-41B7-82F7-E064FABB6257}" type="pres">
      <dgm:prSet presAssocID="{40201FF8-D359-4943-95DC-5E08F95EFAA6}" presName="desTx" presStyleLbl="revTx" presStyleIdx="1" presStyleCnt="10">
        <dgm:presLayoutVars/>
      </dgm:prSet>
      <dgm:spPr/>
    </dgm:pt>
    <dgm:pt modelId="{2E50C390-7655-460B-9F02-815E9BB1D893}" type="pres">
      <dgm:prSet presAssocID="{7622CA02-A0D7-4BAF-9C48-F3A86B09495F}" presName="sibTrans" presStyleCnt="0"/>
      <dgm:spPr/>
    </dgm:pt>
    <dgm:pt modelId="{BB12200F-0638-42CE-9402-4A7BC421D05E}" type="pres">
      <dgm:prSet presAssocID="{8D27F46F-F76C-478D-A04D-38AF363F7784}" presName="compNode" presStyleCnt="0"/>
      <dgm:spPr/>
    </dgm:pt>
    <dgm:pt modelId="{2C92D0A3-EB96-4242-A820-2EA7D7F86021}" type="pres">
      <dgm:prSet presAssocID="{8D27F46F-F76C-478D-A04D-38AF363F778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F052CC19-E8DC-4094-9E9D-5AE29000D82E}" type="pres">
      <dgm:prSet presAssocID="{8D27F46F-F76C-478D-A04D-38AF363F7784}" presName="iconSpace" presStyleCnt="0"/>
      <dgm:spPr/>
    </dgm:pt>
    <dgm:pt modelId="{4FBB56EC-3535-4FE7-BABD-762FE1B6A764}" type="pres">
      <dgm:prSet presAssocID="{8D27F46F-F76C-478D-A04D-38AF363F7784}" presName="parTx" presStyleLbl="revTx" presStyleIdx="2" presStyleCnt="10">
        <dgm:presLayoutVars>
          <dgm:chMax val="0"/>
          <dgm:chPref val="0"/>
        </dgm:presLayoutVars>
      </dgm:prSet>
      <dgm:spPr/>
    </dgm:pt>
    <dgm:pt modelId="{EA942CB4-2877-4985-8475-C23BEA8B599B}" type="pres">
      <dgm:prSet presAssocID="{8D27F46F-F76C-478D-A04D-38AF363F7784}" presName="txSpace" presStyleCnt="0"/>
      <dgm:spPr/>
    </dgm:pt>
    <dgm:pt modelId="{4AC9C6E4-CC01-44F8-9175-C208AB12DF13}" type="pres">
      <dgm:prSet presAssocID="{8D27F46F-F76C-478D-A04D-38AF363F7784}" presName="desTx" presStyleLbl="revTx" presStyleIdx="3" presStyleCnt="10">
        <dgm:presLayoutVars/>
      </dgm:prSet>
      <dgm:spPr/>
    </dgm:pt>
    <dgm:pt modelId="{595CC0CF-C3AC-443E-9BDA-8B2AB2CD816E}" type="pres">
      <dgm:prSet presAssocID="{A58F6EF6-85FE-48BA-B6CF-90140911D8AC}" presName="sibTrans" presStyleCnt="0"/>
      <dgm:spPr/>
    </dgm:pt>
    <dgm:pt modelId="{9794B320-5652-43AC-B6D2-CCAEA779F068}" type="pres">
      <dgm:prSet presAssocID="{B1F2A479-3696-4960-B581-B973E6C727DC}" presName="compNode" presStyleCnt="0"/>
      <dgm:spPr/>
    </dgm:pt>
    <dgm:pt modelId="{09BED78F-2AC9-4D20-8708-62DD3A2A8953}" type="pres">
      <dgm:prSet presAssocID="{B1F2A479-3696-4960-B581-B973E6C727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rglass"/>
        </a:ext>
      </dgm:extLst>
    </dgm:pt>
    <dgm:pt modelId="{A26EBCA2-2039-4460-AD37-7C732D528BE1}" type="pres">
      <dgm:prSet presAssocID="{B1F2A479-3696-4960-B581-B973E6C727DC}" presName="iconSpace" presStyleCnt="0"/>
      <dgm:spPr/>
    </dgm:pt>
    <dgm:pt modelId="{4A337BBF-77C1-4A7E-A5DF-DB4BA9727BF8}" type="pres">
      <dgm:prSet presAssocID="{B1F2A479-3696-4960-B581-B973E6C727DC}" presName="parTx" presStyleLbl="revTx" presStyleIdx="4" presStyleCnt="10">
        <dgm:presLayoutVars>
          <dgm:chMax val="0"/>
          <dgm:chPref val="0"/>
        </dgm:presLayoutVars>
      </dgm:prSet>
      <dgm:spPr/>
    </dgm:pt>
    <dgm:pt modelId="{E0D5A669-D432-4BE8-A4DE-5FCE38657D3C}" type="pres">
      <dgm:prSet presAssocID="{B1F2A479-3696-4960-B581-B973E6C727DC}" presName="txSpace" presStyleCnt="0"/>
      <dgm:spPr/>
    </dgm:pt>
    <dgm:pt modelId="{7BAA3C0B-A0EB-4051-85DA-1248820BBE7C}" type="pres">
      <dgm:prSet presAssocID="{B1F2A479-3696-4960-B581-B973E6C727DC}" presName="desTx" presStyleLbl="revTx" presStyleIdx="5" presStyleCnt="10">
        <dgm:presLayoutVars/>
      </dgm:prSet>
      <dgm:spPr/>
    </dgm:pt>
    <dgm:pt modelId="{C84894DA-E293-4757-B130-A39B00BE5BA6}" type="pres">
      <dgm:prSet presAssocID="{58E349C3-99DF-4F00-BE1C-654C79E81E38}" presName="sibTrans" presStyleCnt="0"/>
      <dgm:spPr/>
    </dgm:pt>
    <dgm:pt modelId="{6365A794-E964-40F7-813B-F24D7491E6FE}" type="pres">
      <dgm:prSet presAssocID="{9C0EA911-C85A-49A5-AA38-B7F3266FD636}" presName="compNode" presStyleCnt="0"/>
      <dgm:spPr/>
    </dgm:pt>
    <dgm:pt modelId="{126B01D5-A043-4064-931B-C5717C40D82E}" type="pres">
      <dgm:prSet presAssocID="{9C0EA911-C85A-49A5-AA38-B7F3266FD63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8E9ADEFE-6C1D-4427-838C-D0769516484A}" type="pres">
      <dgm:prSet presAssocID="{9C0EA911-C85A-49A5-AA38-B7F3266FD636}" presName="iconSpace" presStyleCnt="0"/>
      <dgm:spPr/>
    </dgm:pt>
    <dgm:pt modelId="{4F514CD5-6BF0-4DC2-A554-CC9B523E2141}" type="pres">
      <dgm:prSet presAssocID="{9C0EA911-C85A-49A5-AA38-B7F3266FD636}" presName="parTx" presStyleLbl="revTx" presStyleIdx="6" presStyleCnt="10">
        <dgm:presLayoutVars>
          <dgm:chMax val="0"/>
          <dgm:chPref val="0"/>
        </dgm:presLayoutVars>
      </dgm:prSet>
      <dgm:spPr/>
    </dgm:pt>
    <dgm:pt modelId="{D21F2E87-C092-4701-AD10-F8DBCDF61454}" type="pres">
      <dgm:prSet presAssocID="{9C0EA911-C85A-49A5-AA38-B7F3266FD636}" presName="txSpace" presStyleCnt="0"/>
      <dgm:spPr/>
    </dgm:pt>
    <dgm:pt modelId="{68C2A156-CA08-464D-A475-49FC07774F16}" type="pres">
      <dgm:prSet presAssocID="{9C0EA911-C85A-49A5-AA38-B7F3266FD636}" presName="desTx" presStyleLbl="revTx" presStyleIdx="7" presStyleCnt="10">
        <dgm:presLayoutVars/>
      </dgm:prSet>
      <dgm:spPr/>
    </dgm:pt>
    <dgm:pt modelId="{78DEE5E5-07AC-4CFD-8E8E-9AE8E0C3F34B}" type="pres">
      <dgm:prSet presAssocID="{1139B497-C879-4342-A0B0-F2117597A3D1}" presName="sibTrans" presStyleCnt="0"/>
      <dgm:spPr/>
    </dgm:pt>
    <dgm:pt modelId="{A7371B36-9DA6-4175-8530-4CA3746DBD41}" type="pres">
      <dgm:prSet presAssocID="{7A12A83F-ABD0-4DFE-BB5E-6B3004692EAB}" presName="compNode" presStyleCnt="0"/>
      <dgm:spPr/>
    </dgm:pt>
    <dgm:pt modelId="{625804A4-80CB-4978-973F-FCC16D0B4F3A}" type="pres">
      <dgm:prSet presAssocID="{7A12A83F-ABD0-4DFE-BB5E-6B3004692E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D003DA4C-5952-4567-B8A0-C94AAD161D98}" type="pres">
      <dgm:prSet presAssocID="{7A12A83F-ABD0-4DFE-BB5E-6B3004692EAB}" presName="iconSpace" presStyleCnt="0"/>
      <dgm:spPr/>
    </dgm:pt>
    <dgm:pt modelId="{C6FB60F7-9AA8-4AF0-82E1-B9D83A040FAC}" type="pres">
      <dgm:prSet presAssocID="{7A12A83F-ABD0-4DFE-BB5E-6B3004692EAB}" presName="parTx" presStyleLbl="revTx" presStyleIdx="8" presStyleCnt="10">
        <dgm:presLayoutVars>
          <dgm:chMax val="0"/>
          <dgm:chPref val="0"/>
        </dgm:presLayoutVars>
      </dgm:prSet>
      <dgm:spPr/>
    </dgm:pt>
    <dgm:pt modelId="{DB7E2AEF-264A-4968-B03E-213985B44E44}" type="pres">
      <dgm:prSet presAssocID="{7A12A83F-ABD0-4DFE-BB5E-6B3004692EAB}" presName="txSpace" presStyleCnt="0"/>
      <dgm:spPr/>
    </dgm:pt>
    <dgm:pt modelId="{598F8B20-7F4C-4969-A221-384AEF7EEE43}" type="pres">
      <dgm:prSet presAssocID="{7A12A83F-ABD0-4DFE-BB5E-6B3004692EAB}" presName="desTx" presStyleLbl="revTx" presStyleIdx="9" presStyleCnt="10">
        <dgm:presLayoutVars/>
      </dgm:prSet>
      <dgm:spPr/>
    </dgm:pt>
  </dgm:ptLst>
  <dgm:cxnLst>
    <dgm:cxn modelId="{77009001-FCB1-4773-AC38-0451468B10F8}" type="presOf" srcId="{A9A7648F-4B1E-4D72-896E-62BEC9081B5F}" destId="{4AC9C6E4-CC01-44F8-9175-C208AB12DF13}" srcOrd="0" destOrd="0" presId="urn:microsoft.com/office/officeart/2018/5/layout/CenteredIconLabelDescriptionList"/>
    <dgm:cxn modelId="{AF28AA01-BD28-4194-ADFE-AD91008ECA79}" type="presOf" srcId="{B1F2A479-3696-4960-B581-B973E6C727DC}" destId="{4A337BBF-77C1-4A7E-A5DF-DB4BA9727BF8}" srcOrd="0" destOrd="0" presId="urn:microsoft.com/office/officeart/2018/5/layout/CenteredIconLabelDescriptionList"/>
    <dgm:cxn modelId="{A51D1803-8680-4F50-BA52-C2BFD6F68097}" srcId="{48A83DDD-F50E-4DDD-96D6-4BCC9795D478}" destId="{B1F2A479-3696-4960-B581-B973E6C727DC}" srcOrd="2" destOrd="0" parTransId="{5051F0B9-0822-4C31-895C-58B67E19D01D}" sibTransId="{58E349C3-99DF-4F00-BE1C-654C79E81E38}"/>
    <dgm:cxn modelId="{13B95B09-4218-46EB-8729-4D8D3A077E36}" type="presOf" srcId="{9C0EA911-C85A-49A5-AA38-B7F3266FD636}" destId="{4F514CD5-6BF0-4DC2-A554-CC9B523E2141}" srcOrd="0" destOrd="0" presId="urn:microsoft.com/office/officeart/2018/5/layout/CenteredIconLabelDescriptionList"/>
    <dgm:cxn modelId="{6575881F-B5DA-4B1E-98B6-8B2520265D56}" srcId="{40201FF8-D359-4943-95DC-5E08F95EFAA6}" destId="{3033E1B4-282F-4B29-99FF-7F51993F35A5}" srcOrd="0" destOrd="0" parTransId="{F146817D-8954-4E4D-9CA9-D45EAC1CD710}" sibTransId="{7BD7E2E0-1531-42B6-8011-0EE576C2852B}"/>
    <dgm:cxn modelId="{D94EAA33-08F9-4806-8BAD-1D4DE3F8CAD0}" type="presOf" srcId="{4AD6D33B-53E3-41E2-8C9E-A6A77B1D87AF}" destId="{598F8B20-7F4C-4969-A221-384AEF7EEE43}" srcOrd="0" destOrd="0" presId="urn:microsoft.com/office/officeart/2018/5/layout/CenteredIconLabelDescriptionList"/>
    <dgm:cxn modelId="{419EC337-A9FE-421B-942E-7B5AD2B7C065}" srcId="{48A83DDD-F50E-4DDD-96D6-4BCC9795D478}" destId="{7A12A83F-ABD0-4DFE-BB5E-6B3004692EAB}" srcOrd="4" destOrd="0" parTransId="{2094A197-DC4E-4CEA-9B26-9B560F9DF166}" sibTransId="{D7A35B48-7249-4F3A-9677-5C6A8AD99538}"/>
    <dgm:cxn modelId="{25DF9760-1C0F-4467-A2F3-DC0310B969FE}" type="presOf" srcId="{48A83DDD-F50E-4DDD-96D6-4BCC9795D478}" destId="{2635BE2F-0073-4CD5-82F2-A87F8A7A6DE8}" srcOrd="0" destOrd="0" presId="urn:microsoft.com/office/officeart/2018/5/layout/CenteredIconLabelDescriptionList"/>
    <dgm:cxn modelId="{011FC263-DB88-4C93-95E2-6931DD33C13F}" type="presOf" srcId="{40201FF8-D359-4943-95DC-5E08F95EFAA6}" destId="{AD580EC0-5B21-4B6C-8F34-2B9CA90427CF}" srcOrd="0" destOrd="0" presId="urn:microsoft.com/office/officeart/2018/5/layout/CenteredIconLabelDescriptionList"/>
    <dgm:cxn modelId="{A896D046-E467-4643-A5D7-5AF43DE8231A}" type="presOf" srcId="{3033E1B4-282F-4B29-99FF-7F51993F35A5}" destId="{D7C38DE5-0162-41B7-82F7-E064FABB6257}" srcOrd="0" destOrd="0" presId="urn:microsoft.com/office/officeart/2018/5/layout/CenteredIconLabelDescriptionList"/>
    <dgm:cxn modelId="{8E389269-E5AF-4101-9E65-A109AFB28B87}" type="presOf" srcId="{7A12A83F-ABD0-4DFE-BB5E-6B3004692EAB}" destId="{C6FB60F7-9AA8-4AF0-82E1-B9D83A040FAC}" srcOrd="0" destOrd="0" presId="urn:microsoft.com/office/officeart/2018/5/layout/CenteredIconLabelDescriptionList"/>
    <dgm:cxn modelId="{03AD8F6B-C372-427D-A829-E232DD2A2F74}" srcId="{7A12A83F-ABD0-4DFE-BB5E-6B3004692EAB}" destId="{4AD6D33B-53E3-41E2-8C9E-A6A77B1D87AF}" srcOrd="0" destOrd="0" parTransId="{2BB557F9-B6DA-4040-9536-C7FA7443858E}" sibTransId="{F3EC8A98-73F7-484E-A0C7-730EBBB9D6AE}"/>
    <dgm:cxn modelId="{E7069C6B-9A6F-4776-8CF7-F1E7212C9D67}" srcId="{9C0EA911-C85A-49A5-AA38-B7F3266FD636}" destId="{48D40850-31E6-4B43-97F3-2D81A10EC644}" srcOrd="0" destOrd="0" parTransId="{C6D13B53-7E29-4D00-8D5E-D9A3B73E983D}" sibTransId="{00ADB685-489A-4D7B-B112-FB604D6FEF7A}"/>
    <dgm:cxn modelId="{09ED456C-D5B7-4649-BAB8-9BF178CC860C}" srcId="{48A83DDD-F50E-4DDD-96D6-4BCC9795D478}" destId="{9C0EA911-C85A-49A5-AA38-B7F3266FD636}" srcOrd="3" destOrd="0" parTransId="{E47ECB23-0012-4F7F-BDAA-970D330E0ED0}" sibTransId="{1139B497-C879-4342-A0B0-F2117597A3D1}"/>
    <dgm:cxn modelId="{EDD6D256-7816-48E5-A41C-59E3E07C9A2C}" type="presOf" srcId="{04E7217D-5AC1-4D05-B765-2128DC4B09F1}" destId="{7BAA3C0B-A0EB-4051-85DA-1248820BBE7C}" srcOrd="0" destOrd="0" presId="urn:microsoft.com/office/officeart/2018/5/layout/CenteredIconLabelDescriptionList"/>
    <dgm:cxn modelId="{3BE61A89-8ACC-4FDC-98E7-677D5BD4BF99}" srcId="{B1F2A479-3696-4960-B581-B973E6C727DC}" destId="{04E7217D-5AC1-4D05-B765-2128DC4B09F1}" srcOrd="0" destOrd="0" parTransId="{581A688D-5785-4E3D-8B53-1C3743E4E050}" sibTransId="{D2C5B759-7CF4-4AC6-9F7D-F7246E5113A6}"/>
    <dgm:cxn modelId="{08383A90-8E25-4161-8BEB-451D36AACFAF}" type="presOf" srcId="{48D40850-31E6-4B43-97F3-2D81A10EC644}" destId="{68C2A156-CA08-464D-A475-49FC07774F16}" srcOrd="0" destOrd="0" presId="urn:microsoft.com/office/officeart/2018/5/layout/CenteredIconLabelDescriptionList"/>
    <dgm:cxn modelId="{3CC415AD-987E-4459-9C36-2F1AEED8E9AE}" srcId="{48A83DDD-F50E-4DDD-96D6-4BCC9795D478}" destId="{8D27F46F-F76C-478D-A04D-38AF363F7784}" srcOrd="1" destOrd="0" parTransId="{1F5F2803-44FA-4FC4-AC45-8F6DA15E0B63}" sibTransId="{A58F6EF6-85FE-48BA-B6CF-90140911D8AC}"/>
    <dgm:cxn modelId="{C02B0CBF-FFF6-47E1-B5C6-26844528CC47}" srcId="{48A83DDD-F50E-4DDD-96D6-4BCC9795D478}" destId="{40201FF8-D359-4943-95DC-5E08F95EFAA6}" srcOrd="0" destOrd="0" parTransId="{AA123E3F-B051-437C-90D0-A7131A2FDB81}" sibTransId="{7622CA02-A0D7-4BAF-9C48-F3A86B09495F}"/>
    <dgm:cxn modelId="{F3530EDA-B167-4C49-82A0-6E3F4436451D}" type="presOf" srcId="{8D27F46F-F76C-478D-A04D-38AF363F7784}" destId="{4FBB56EC-3535-4FE7-BABD-762FE1B6A764}" srcOrd="0" destOrd="0" presId="urn:microsoft.com/office/officeart/2018/5/layout/CenteredIconLabelDescriptionList"/>
    <dgm:cxn modelId="{44BEDFE9-7363-41BF-B760-F556CD19F459}" srcId="{8D27F46F-F76C-478D-A04D-38AF363F7784}" destId="{A9A7648F-4B1E-4D72-896E-62BEC9081B5F}" srcOrd="0" destOrd="0" parTransId="{CDF7C428-8BD4-43FD-8678-9B3B9EA4A6EF}" sibTransId="{2077B552-4970-4C70-9312-499485633343}"/>
    <dgm:cxn modelId="{BF5A920D-D20F-4AE9-BB1B-1ACF6DAEF6CC}" type="presParOf" srcId="{2635BE2F-0073-4CD5-82F2-A87F8A7A6DE8}" destId="{0AF11922-E10E-47E0-8DD1-ABA36BA666E0}" srcOrd="0" destOrd="0" presId="urn:microsoft.com/office/officeart/2018/5/layout/CenteredIconLabelDescriptionList"/>
    <dgm:cxn modelId="{39B7F387-CF03-4031-8A52-A0CAA01333BF}" type="presParOf" srcId="{0AF11922-E10E-47E0-8DD1-ABA36BA666E0}" destId="{CA5F2F69-6705-472E-B37C-B2D5B2AC9594}" srcOrd="0" destOrd="0" presId="urn:microsoft.com/office/officeart/2018/5/layout/CenteredIconLabelDescriptionList"/>
    <dgm:cxn modelId="{B01E6E71-2BD9-4A54-B02B-59D1B369B3A0}" type="presParOf" srcId="{0AF11922-E10E-47E0-8DD1-ABA36BA666E0}" destId="{94DC3B7A-3CFF-415A-9A78-BD0F4220CDC1}" srcOrd="1" destOrd="0" presId="urn:microsoft.com/office/officeart/2018/5/layout/CenteredIconLabelDescriptionList"/>
    <dgm:cxn modelId="{854DC7AF-C94A-45C7-BEE1-3F5703134989}" type="presParOf" srcId="{0AF11922-E10E-47E0-8DD1-ABA36BA666E0}" destId="{AD580EC0-5B21-4B6C-8F34-2B9CA90427CF}" srcOrd="2" destOrd="0" presId="urn:microsoft.com/office/officeart/2018/5/layout/CenteredIconLabelDescriptionList"/>
    <dgm:cxn modelId="{60E6AB7D-F890-4730-9E47-D1C813381209}" type="presParOf" srcId="{0AF11922-E10E-47E0-8DD1-ABA36BA666E0}" destId="{7B35AAC3-A350-4F51-9787-E515D89AAD56}" srcOrd="3" destOrd="0" presId="urn:microsoft.com/office/officeart/2018/5/layout/CenteredIconLabelDescriptionList"/>
    <dgm:cxn modelId="{826246E9-0453-4FC5-9DC9-34093494B8CE}" type="presParOf" srcId="{0AF11922-E10E-47E0-8DD1-ABA36BA666E0}" destId="{D7C38DE5-0162-41B7-82F7-E064FABB6257}" srcOrd="4" destOrd="0" presId="urn:microsoft.com/office/officeart/2018/5/layout/CenteredIconLabelDescriptionList"/>
    <dgm:cxn modelId="{EC0BFF06-21A0-4E92-ADD3-A9BAA5E358DB}" type="presParOf" srcId="{2635BE2F-0073-4CD5-82F2-A87F8A7A6DE8}" destId="{2E50C390-7655-460B-9F02-815E9BB1D893}" srcOrd="1" destOrd="0" presId="urn:microsoft.com/office/officeart/2018/5/layout/CenteredIconLabelDescriptionList"/>
    <dgm:cxn modelId="{7D8BF3E9-C374-4364-8098-A4151115A3A2}" type="presParOf" srcId="{2635BE2F-0073-4CD5-82F2-A87F8A7A6DE8}" destId="{BB12200F-0638-42CE-9402-4A7BC421D05E}" srcOrd="2" destOrd="0" presId="urn:microsoft.com/office/officeart/2018/5/layout/CenteredIconLabelDescriptionList"/>
    <dgm:cxn modelId="{5AA10D92-990E-41E8-8CAA-B71A07E386EB}" type="presParOf" srcId="{BB12200F-0638-42CE-9402-4A7BC421D05E}" destId="{2C92D0A3-EB96-4242-A820-2EA7D7F86021}" srcOrd="0" destOrd="0" presId="urn:microsoft.com/office/officeart/2018/5/layout/CenteredIconLabelDescriptionList"/>
    <dgm:cxn modelId="{7BF069F9-CF1B-4C73-A266-E480AD97DD36}" type="presParOf" srcId="{BB12200F-0638-42CE-9402-4A7BC421D05E}" destId="{F052CC19-E8DC-4094-9E9D-5AE29000D82E}" srcOrd="1" destOrd="0" presId="urn:microsoft.com/office/officeart/2018/5/layout/CenteredIconLabelDescriptionList"/>
    <dgm:cxn modelId="{CB0B247A-E4BF-4C8C-8766-4E10631DDA80}" type="presParOf" srcId="{BB12200F-0638-42CE-9402-4A7BC421D05E}" destId="{4FBB56EC-3535-4FE7-BABD-762FE1B6A764}" srcOrd="2" destOrd="0" presId="urn:microsoft.com/office/officeart/2018/5/layout/CenteredIconLabelDescriptionList"/>
    <dgm:cxn modelId="{DD0300A0-984C-4C10-8C09-06786FBEE2A6}" type="presParOf" srcId="{BB12200F-0638-42CE-9402-4A7BC421D05E}" destId="{EA942CB4-2877-4985-8475-C23BEA8B599B}" srcOrd="3" destOrd="0" presId="urn:microsoft.com/office/officeart/2018/5/layout/CenteredIconLabelDescriptionList"/>
    <dgm:cxn modelId="{20F17346-3B30-4F6C-A6B1-7BDCFAD0A729}" type="presParOf" srcId="{BB12200F-0638-42CE-9402-4A7BC421D05E}" destId="{4AC9C6E4-CC01-44F8-9175-C208AB12DF13}" srcOrd="4" destOrd="0" presId="urn:microsoft.com/office/officeart/2018/5/layout/CenteredIconLabelDescriptionList"/>
    <dgm:cxn modelId="{33314B16-7D9E-4B5A-947D-A7AEF80AC293}" type="presParOf" srcId="{2635BE2F-0073-4CD5-82F2-A87F8A7A6DE8}" destId="{595CC0CF-C3AC-443E-9BDA-8B2AB2CD816E}" srcOrd="3" destOrd="0" presId="urn:microsoft.com/office/officeart/2018/5/layout/CenteredIconLabelDescriptionList"/>
    <dgm:cxn modelId="{EDAF6114-748F-4BB1-91F1-CFE8F46AB7BB}" type="presParOf" srcId="{2635BE2F-0073-4CD5-82F2-A87F8A7A6DE8}" destId="{9794B320-5652-43AC-B6D2-CCAEA779F068}" srcOrd="4" destOrd="0" presId="urn:microsoft.com/office/officeart/2018/5/layout/CenteredIconLabelDescriptionList"/>
    <dgm:cxn modelId="{8E65D10D-5120-482B-85B2-0D54007D75AA}" type="presParOf" srcId="{9794B320-5652-43AC-B6D2-CCAEA779F068}" destId="{09BED78F-2AC9-4D20-8708-62DD3A2A8953}" srcOrd="0" destOrd="0" presId="urn:microsoft.com/office/officeart/2018/5/layout/CenteredIconLabelDescriptionList"/>
    <dgm:cxn modelId="{194D8310-311F-4AA3-9329-8C5CCB727F40}" type="presParOf" srcId="{9794B320-5652-43AC-B6D2-CCAEA779F068}" destId="{A26EBCA2-2039-4460-AD37-7C732D528BE1}" srcOrd="1" destOrd="0" presId="urn:microsoft.com/office/officeart/2018/5/layout/CenteredIconLabelDescriptionList"/>
    <dgm:cxn modelId="{838399FB-17A2-4B1F-975D-F9E2A0293672}" type="presParOf" srcId="{9794B320-5652-43AC-B6D2-CCAEA779F068}" destId="{4A337BBF-77C1-4A7E-A5DF-DB4BA9727BF8}" srcOrd="2" destOrd="0" presId="urn:microsoft.com/office/officeart/2018/5/layout/CenteredIconLabelDescriptionList"/>
    <dgm:cxn modelId="{30B52ABA-22C5-40CA-A1E4-706F93D4BA4C}" type="presParOf" srcId="{9794B320-5652-43AC-B6D2-CCAEA779F068}" destId="{E0D5A669-D432-4BE8-A4DE-5FCE38657D3C}" srcOrd="3" destOrd="0" presId="urn:microsoft.com/office/officeart/2018/5/layout/CenteredIconLabelDescriptionList"/>
    <dgm:cxn modelId="{EF745D2A-82E0-4354-BF78-117807EFC974}" type="presParOf" srcId="{9794B320-5652-43AC-B6D2-CCAEA779F068}" destId="{7BAA3C0B-A0EB-4051-85DA-1248820BBE7C}" srcOrd="4" destOrd="0" presId="urn:microsoft.com/office/officeart/2018/5/layout/CenteredIconLabelDescriptionList"/>
    <dgm:cxn modelId="{ED4C75E3-B0C5-4358-AE82-BFD543266358}" type="presParOf" srcId="{2635BE2F-0073-4CD5-82F2-A87F8A7A6DE8}" destId="{C84894DA-E293-4757-B130-A39B00BE5BA6}" srcOrd="5" destOrd="0" presId="urn:microsoft.com/office/officeart/2018/5/layout/CenteredIconLabelDescriptionList"/>
    <dgm:cxn modelId="{7D25017F-B08C-45F6-9C30-DDC1CD655523}" type="presParOf" srcId="{2635BE2F-0073-4CD5-82F2-A87F8A7A6DE8}" destId="{6365A794-E964-40F7-813B-F24D7491E6FE}" srcOrd="6" destOrd="0" presId="urn:microsoft.com/office/officeart/2018/5/layout/CenteredIconLabelDescriptionList"/>
    <dgm:cxn modelId="{34CB8EF9-53A7-4A5C-B8B2-F231600C17F5}" type="presParOf" srcId="{6365A794-E964-40F7-813B-F24D7491E6FE}" destId="{126B01D5-A043-4064-931B-C5717C40D82E}" srcOrd="0" destOrd="0" presId="urn:microsoft.com/office/officeart/2018/5/layout/CenteredIconLabelDescriptionList"/>
    <dgm:cxn modelId="{8C4F7EAA-74A2-4350-9E64-FE7BA5C3B03A}" type="presParOf" srcId="{6365A794-E964-40F7-813B-F24D7491E6FE}" destId="{8E9ADEFE-6C1D-4427-838C-D0769516484A}" srcOrd="1" destOrd="0" presId="urn:microsoft.com/office/officeart/2018/5/layout/CenteredIconLabelDescriptionList"/>
    <dgm:cxn modelId="{3A622D40-AD89-4502-8B5A-AA3A4B957A63}" type="presParOf" srcId="{6365A794-E964-40F7-813B-F24D7491E6FE}" destId="{4F514CD5-6BF0-4DC2-A554-CC9B523E2141}" srcOrd="2" destOrd="0" presId="urn:microsoft.com/office/officeart/2018/5/layout/CenteredIconLabelDescriptionList"/>
    <dgm:cxn modelId="{253EE27B-400A-4BC3-8015-2EB89D4DBA88}" type="presParOf" srcId="{6365A794-E964-40F7-813B-F24D7491E6FE}" destId="{D21F2E87-C092-4701-AD10-F8DBCDF61454}" srcOrd="3" destOrd="0" presId="urn:microsoft.com/office/officeart/2018/5/layout/CenteredIconLabelDescriptionList"/>
    <dgm:cxn modelId="{430C0D8D-DF57-4F55-8E12-120A777B48C9}" type="presParOf" srcId="{6365A794-E964-40F7-813B-F24D7491E6FE}" destId="{68C2A156-CA08-464D-A475-49FC07774F16}" srcOrd="4" destOrd="0" presId="urn:microsoft.com/office/officeart/2018/5/layout/CenteredIconLabelDescriptionList"/>
    <dgm:cxn modelId="{311B39E2-7527-42B5-A5B6-7C0053941125}" type="presParOf" srcId="{2635BE2F-0073-4CD5-82F2-A87F8A7A6DE8}" destId="{78DEE5E5-07AC-4CFD-8E8E-9AE8E0C3F34B}" srcOrd="7" destOrd="0" presId="urn:microsoft.com/office/officeart/2018/5/layout/CenteredIconLabelDescriptionList"/>
    <dgm:cxn modelId="{28CFD18E-4A8E-42A3-82A6-A06E06BFE12F}" type="presParOf" srcId="{2635BE2F-0073-4CD5-82F2-A87F8A7A6DE8}" destId="{A7371B36-9DA6-4175-8530-4CA3746DBD41}" srcOrd="8" destOrd="0" presId="urn:microsoft.com/office/officeart/2018/5/layout/CenteredIconLabelDescriptionList"/>
    <dgm:cxn modelId="{D83797C1-6193-48B1-9FB7-ED0C8A8445A9}" type="presParOf" srcId="{A7371B36-9DA6-4175-8530-4CA3746DBD41}" destId="{625804A4-80CB-4978-973F-FCC16D0B4F3A}" srcOrd="0" destOrd="0" presId="urn:microsoft.com/office/officeart/2018/5/layout/CenteredIconLabelDescriptionList"/>
    <dgm:cxn modelId="{F3E7D388-E1BA-4E2C-8509-FC7BD75A712E}" type="presParOf" srcId="{A7371B36-9DA6-4175-8530-4CA3746DBD41}" destId="{D003DA4C-5952-4567-B8A0-C94AAD161D98}" srcOrd="1" destOrd="0" presId="urn:microsoft.com/office/officeart/2018/5/layout/CenteredIconLabelDescriptionList"/>
    <dgm:cxn modelId="{89E39723-3F68-46EF-9597-248825BEFDB0}" type="presParOf" srcId="{A7371B36-9DA6-4175-8530-4CA3746DBD41}" destId="{C6FB60F7-9AA8-4AF0-82E1-B9D83A040FAC}" srcOrd="2" destOrd="0" presId="urn:microsoft.com/office/officeart/2018/5/layout/CenteredIconLabelDescriptionList"/>
    <dgm:cxn modelId="{310AC3A3-0B02-4758-93A0-6458005A5BEE}" type="presParOf" srcId="{A7371B36-9DA6-4175-8530-4CA3746DBD41}" destId="{DB7E2AEF-264A-4968-B03E-213985B44E44}" srcOrd="3" destOrd="0" presId="urn:microsoft.com/office/officeart/2018/5/layout/CenteredIconLabelDescriptionList"/>
    <dgm:cxn modelId="{29508675-CD7E-4EA9-AE86-B44FBB07E7B1}" type="presParOf" srcId="{A7371B36-9DA6-4175-8530-4CA3746DBD41}" destId="{598F8B20-7F4C-4969-A221-384AEF7EEE4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26FDB7-BE89-4EA2-9880-5F7E275AB555}" type="doc">
      <dgm:prSet loTypeId="urn:microsoft.com/office/officeart/2016/7/layout/VerticalHollowActionList" loCatId="List" qsTypeId="urn:microsoft.com/office/officeart/2005/8/quickstyle/simple4" qsCatId="simple" csTypeId="urn:microsoft.com/office/officeart/2005/8/colors/colorful1" csCatId="colorful"/>
      <dgm:spPr/>
      <dgm:t>
        <a:bodyPr/>
        <a:lstStyle/>
        <a:p>
          <a:endParaRPr lang="en-US"/>
        </a:p>
      </dgm:t>
    </dgm:pt>
    <dgm:pt modelId="{51B09370-1F5B-422C-98BF-793C1FD571C0}">
      <dgm:prSet/>
      <dgm:spPr/>
      <dgm:t>
        <a:bodyPr/>
        <a:lstStyle/>
        <a:p>
          <a:r>
            <a:rPr lang="en-US"/>
            <a:t>Get</a:t>
          </a:r>
        </a:p>
      </dgm:t>
    </dgm:pt>
    <dgm:pt modelId="{9C6D41F1-7B88-439A-9385-D0A3569C92C3}" type="parTrans" cxnId="{1B3A81B5-4E76-484A-B9CB-AD210330569E}">
      <dgm:prSet/>
      <dgm:spPr/>
      <dgm:t>
        <a:bodyPr/>
        <a:lstStyle/>
        <a:p>
          <a:endParaRPr lang="en-US"/>
        </a:p>
      </dgm:t>
    </dgm:pt>
    <dgm:pt modelId="{6A413352-FD6A-4144-A3D4-179F981534F6}" type="sibTrans" cxnId="{1B3A81B5-4E76-484A-B9CB-AD210330569E}">
      <dgm:prSet/>
      <dgm:spPr/>
      <dgm:t>
        <a:bodyPr/>
        <a:lstStyle/>
        <a:p>
          <a:endParaRPr lang="en-US"/>
        </a:p>
      </dgm:t>
    </dgm:pt>
    <dgm:pt modelId="{DB5FC457-44D9-411B-A562-DC767E0C93AD}">
      <dgm:prSet/>
      <dgm:spPr/>
      <dgm:t>
        <a:bodyPr/>
        <a:lstStyle/>
        <a:p>
          <a:r>
            <a:rPr lang="en-US"/>
            <a:t>Get a Power Apps Community Plan</a:t>
          </a:r>
        </a:p>
      </dgm:t>
    </dgm:pt>
    <dgm:pt modelId="{95A4E3C2-83B4-4A9B-8FFD-6C8015276BEE}" type="parTrans" cxnId="{052CDDE9-EDFA-4161-8EF1-3740F4DB8B85}">
      <dgm:prSet/>
      <dgm:spPr/>
      <dgm:t>
        <a:bodyPr/>
        <a:lstStyle/>
        <a:p>
          <a:endParaRPr lang="en-US"/>
        </a:p>
      </dgm:t>
    </dgm:pt>
    <dgm:pt modelId="{A93C309C-1A26-42A3-9C62-2B74B2BC979F}" type="sibTrans" cxnId="{052CDDE9-EDFA-4161-8EF1-3740F4DB8B85}">
      <dgm:prSet/>
      <dgm:spPr/>
      <dgm:t>
        <a:bodyPr/>
        <a:lstStyle/>
        <a:p>
          <a:endParaRPr lang="en-US"/>
        </a:p>
      </dgm:t>
    </dgm:pt>
    <dgm:pt modelId="{2DA1C8D8-0367-492B-9BCE-192871FB5ED8}">
      <dgm:prSet/>
      <dgm:spPr/>
      <dgm:t>
        <a:bodyPr/>
        <a:lstStyle/>
        <a:p>
          <a:r>
            <a:rPr lang="en-US"/>
            <a:t>https://powerapps.microsoft.com/en-us/communityplan/</a:t>
          </a:r>
        </a:p>
      </dgm:t>
    </dgm:pt>
    <dgm:pt modelId="{478836F9-F2D3-4490-9489-AA4F37D417EC}" type="parTrans" cxnId="{7307615C-A8D9-4582-A3F9-450DC426DE8D}">
      <dgm:prSet/>
      <dgm:spPr/>
      <dgm:t>
        <a:bodyPr/>
        <a:lstStyle/>
        <a:p>
          <a:endParaRPr lang="en-US"/>
        </a:p>
      </dgm:t>
    </dgm:pt>
    <dgm:pt modelId="{9D46C33F-87C4-493A-98C7-F6B4BAF22970}" type="sibTrans" cxnId="{7307615C-A8D9-4582-A3F9-450DC426DE8D}">
      <dgm:prSet/>
      <dgm:spPr/>
      <dgm:t>
        <a:bodyPr/>
        <a:lstStyle/>
        <a:p>
          <a:endParaRPr lang="en-US"/>
        </a:p>
      </dgm:t>
    </dgm:pt>
    <dgm:pt modelId="{73904A60-D107-48B8-BAF1-288E1B0C8C61}">
      <dgm:prSet/>
      <dgm:spPr/>
      <dgm:t>
        <a:bodyPr/>
        <a:lstStyle/>
        <a:p>
          <a:r>
            <a:rPr lang="en-US"/>
            <a:t>Find</a:t>
          </a:r>
        </a:p>
      </dgm:t>
    </dgm:pt>
    <dgm:pt modelId="{CBB1BF50-D3E1-497C-A6C7-4D4059ADF9B0}" type="parTrans" cxnId="{D980F5BA-C363-4706-861F-8D3021E709CE}">
      <dgm:prSet/>
      <dgm:spPr/>
      <dgm:t>
        <a:bodyPr/>
        <a:lstStyle/>
        <a:p>
          <a:endParaRPr lang="en-US"/>
        </a:p>
      </dgm:t>
    </dgm:pt>
    <dgm:pt modelId="{A6730B59-6FB6-4FBE-AAC3-DA4B6784207F}" type="sibTrans" cxnId="{D980F5BA-C363-4706-861F-8D3021E709CE}">
      <dgm:prSet/>
      <dgm:spPr/>
      <dgm:t>
        <a:bodyPr/>
        <a:lstStyle/>
        <a:p>
          <a:endParaRPr lang="en-US"/>
        </a:p>
      </dgm:t>
    </dgm:pt>
    <dgm:pt modelId="{51CA294F-AC95-4492-9360-77133D2BE2D3}">
      <dgm:prSet/>
      <dgm:spPr/>
      <dgm:t>
        <a:bodyPr/>
        <a:lstStyle/>
        <a:p>
          <a:r>
            <a:rPr lang="en-US"/>
            <a:t>Find an API</a:t>
          </a:r>
        </a:p>
      </dgm:t>
    </dgm:pt>
    <dgm:pt modelId="{CB36BA7A-BE46-4E9C-B9C5-48F713E58B61}" type="parTrans" cxnId="{4BFAEB68-567A-4116-A327-7D06C015F4AC}">
      <dgm:prSet/>
      <dgm:spPr/>
      <dgm:t>
        <a:bodyPr/>
        <a:lstStyle/>
        <a:p>
          <a:endParaRPr lang="en-US"/>
        </a:p>
      </dgm:t>
    </dgm:pt>
    <dgm:pt modelId="{6B90CA43-1379-437F-ACDB-F8AE55297B77}" type="sibTrans" cxnId="{4BFAEB68-567A-4116-A327-7D06C015F4AC}">
      <dgm:prSet/>
      <dgm:spPr/>
      <dgm:t>
        <a:bodyPr/>
        <a:lstStyle/>
        <a:p>
          <a:endParaRPr lang="en-US"/>
        </a:p>
      </dgm:t>
    </dgm:pt>
    <dgm:pt modelId="{F2F9C227-F4CC-4138-BB48-19E826B30D89}">
      <dgm:prSet/>
      <dgm:spPr/>
      <dgm:t>
        <a:bodyPr/>
        <a:lstStyle/>
        <a:p>
          <a:r>
            <a:rPr lang="en-US"/>
            <a:t>Build</a:t>
          </a:r>
        </a:p>
      </dgm:t>
    </dgm:pt>
    <dgm:pt modelId="{038D0992-D9DC-49EF-A98F-2FF1B14A6F19}" type="parTrans" cxnId="{011995BA-6718-459B-BA2B-E0FBDF1308FB}">
      <dgm:prSet/>
      <dgm:spPr/>
      <dgm:t>
        <a:bodyPr/>
        <a:lstStyle/>
        <a:p>
          <a:endParaRPr lang="en-US"/>
        </a:p>
      </dgm:t>
    </dgm:pt>
    <dgm:pt modelId="{C38E5FBF-26E5-4D23-A643-FC379D721596}" type="sibTrans" cxnId="{011995BA-6718-459B-BA2B-E0FBDF1308FB}">
      <dgm:prSet/>
      <dgm:spPr/>
      <dgm:t>
        <a:bodyPr/>
        <a:lstStyle/>
        <a:p>
          <a:endParaRPr lang="en-US"/>
        </a:p>
      </dgm:t>
    </dgm:pt>
    <dgm:pt modelId="{64D04D97-B228-49FF-ABD4-CA389F192DDD}">
      <dgm:prSet/>
      <dgm:spPr/>
      <dgm:t>
        <a:bodyPr/>
        <a:lstStyle/>
        <a:p>
          <a:r>
            <a:rPr lang="en-US"/>
            <a:t>Build a Connector</a:t>
          </a:r>
        </a:p>
      </dgm:t>
    </dgm:pt>
    <dgm:pt modelId="{87E8596B-9888-4E03-866D-FDDDF1AA6583}" type="parTrans" cxnId="{071EB505-88ED-4C19-97CD-A1F6D9B95815}">
      <dgm:prSet/>
      <dgm:spPr/>
      <dgm:t>
        <a:bodyPr/>
        <a:lstStyle/>
        <a:p>
          <a:endParaRPr lang="en-US"/>
        </a:p>
      </dgm:t>
    </dgm:pt>
    <dgm:pt modelId="{77024DEE-5B04-497E-8BC5-3239CDFB775A}" type="sibTrans" cxnId="{071EB505-88ED-4C19-97CD-A1F6D9B95815}">
      <dgm:prSet/>
      <dgm:spPr/>
      <dgm:t>
        <a:bodyPr/>
        <a:lstStyle/>
        <a:p>
          <a:endParaRPr lang="en-US"/>
        </a:p>
      </dgm:t>
    </dgm:pt>
    <dgm:pt modelId="{03C93DB1-75CB-43E7-B2A9-3F54A18C8257}">
      <dgm:prSet/>
      <dgm:spPr/>
      <dgm:t>
        <a:bodyPr/>
        <a:lstStyle/>
        <a:p>
          <a:r>
            <a:rPr lang="en-US"/>
            <a:t>Use</a:t>
          </a:r>
        </a:p>
      </dgm:t>
    </dgm:pt>
    <dgm:pt modelId="{7292DDB4-9B36-4EAE-BEEE-303966A5FAF3}" type="parTrans" cxnId="{301E26D3-D3B9-4061-B0DE-199738A22B02}">
      <dgm:prSet/>
      <dgm:spPr/>
      <dgm:t>
        <a:bodyPr/>
        <a:lstStyle/>
        <a:p>
          <a:endParaRPr lang="en-US"/>
        </a:p>
      </dgm:t>
    </dgm:pt>
    <dgm:pt modelId="{063C8FD8-309D-41AA-A230-7229298A9875}" type="sibTrans" cxnId="{301E26D3-D3B9-4061-B0DE-199738A22B02}">
      <dgm:prSet/>
      <dgm:spPr/>
      <dgm:t>
        <a:bodyPr/>
        <a:lstStyle/>
        <a:p>
          <a:endParaRPr lang="en-US"/>
        </a:p>
      </dgm:t>
    </dgm:pt>
    <dgm:pt modelId="{C3BE1DC3-401E-4C42-956A-1EC73F1B9F48}">
      <dgm:prSet/>
      <dgm:spPr/>
      <dgm:t>
        <a:bodyPr/>
        <a:lstStyle/>
        <a:p>
          <a:r>
            <a:rPr lang="en-US"/>
            <a:t>Use it in Power Apps and Power Automate</a:t>
          </a:r>
        </a:p>
      </dgm:t>
    </dgm:pt>
    <dgm:pt modelId="{CC4A86D7-6E77-4A10-B684-8189E146DB55}" type="parTrans" cxnId="{ACAC6B9D-C45D-444E-8892-9EA6FEC691D9}">
      <dgm:prSet/>
      <dgm:spPr/>
      <dgm:t>
        <a:bodyPr/>
        <a:lstStyle/>
        <a:p>
          <a:endParaRPr lang="en-US"/>
        </a:p>
      </dgm:t>
    </dgm:pt>
    <dgm:pt modelId="{A7B47A4B-EE8F-4817-99D1-5E92EFC8D6D4}" type="sibTrans" cxnId="{ACAC6B9D-C45D-444E-8892-9EA6FEC691D9}">
      <dgm:prSet/>
      <dgm:spPr/>
      <dgm:t>
        <a:bodyPr/>
        <a:lstStyle/>
        <a:p>
          <a:endParaRPr lang="en-US"/>
        </a:p>
      </dgm:t>
    </dgm:pt>
    <dgm:pt modelId="{78625E2F-8628-404A-AB86-5FA747EAC767}">
      <dgm:prSet/>
      <dgm:spPr/>
      <dgm:t>
        <a:bodyPr/>
        <a:lstStyle/>
        <a:p>
          <a:r>
            <a:rPr lang="en-US" dirty="0"/>
            <a:t>Share</a:t>
          </a:r>
        </a:p>
      </dgm:t>
    </dgm:pt>
    <dgm:pt modelId="{219F68CB-766F-4E7C-B4B3-160E98C3F2A6}" type="parTrans" cxnId="{73E71626-F537-46D0-8AEC-8C9BA40ECBA1}">
      <dgm:prSet/>
      <dgm:spPr/>
      <dgm:t>
        <a:bodyPr/>
        <a:lstStyle/>
        <a:p>
          <a:endParaRPr lang="en-US"/>
        </a:p>
      </dgm:t>
    </dgm:pt>
    <dgm:pt modelId="{1064A9C9-274C-4416-B09D-B92813189978}" type="sibTrans" cxnId="{73E71626-F537-46D0-8AEC-8C9BA40ECBA1}">
      <dgm:prSet/>
      <dgm:spPr/>
      <dgm:t>
        <a:bodyPr/>
        <a:lstStyle/>
        <a:p>
          <a:endParaRPr lang="en-US"/>
        </a:p>
      </dgm:t>
    </dgm:pt>
    <dgm:pt modelId="{610FF655-E912-4622-937E-7A91222CE800}">
      <dgm:prSet/>
      <dgm:spPr/>
      <dgm:t>
        <a:bodyPr/>
        <a:lstStyle/>
        <a:p>
          <a:r>
            <a:rPr lang="en-US"/>
            <a:t>Share how it went and what you built with @aprildunnam on Twitter </a:t>
          </a:r>
        </a:p>
      </dgm:t>
    </dgm:pt>
    <dgm:pt modelId="{78DDDF4B-46AF-4A51-9870-6F4C746CF335}" type="parTrans" cxnId="{495626B9-0521-40EA-9007-47A6B84A9E43}">
      <dgm:prSet/>
      <dgm:spPr/>
      <dgm:t>
        <a:bodyPr/>
        <a:lstStyle/>
        <a:p>
          <a:endParaRPr lang="en-US"/>
        </a:p>
      </dgm:t>
    </dgm:pt>
    <dgm:pt modelId="{A96E0EB0-D15C-43FD-8B71-275C7496FE82}" type="sibTrans" cxnId="{495626B9-0521-40EA-9007-47A6B84A9E43}">
      <dgm:prSet/>
      <dgm:spPr/>
      <dgm:t>
        <a:bodyPr/>
        <a:lstStyle/>
        <a:p>
          <a:endParaRPr lang="en-US"/>
        </a:p>
      </dgm:t>
    </dgm:pt>
    <dgm:pt modelId="{E855D133-2B79-4582-9EFF-7293E62F2CD4}" type="pres">
      <dgm:prSet presAssocID="{F526FDB7-BE89-4EA2-9880-5F7E275AB555}" presName="Name0" presStyleCnt="0">
        <dgm:presLayoutVars>
          <dgm:dir/>
          <dgm:animLvl val="lvl"/>
          <dgm:resizeHandles val="exact"/>
        </dgm:presLayoutVars>
      </dgm:prSet>
      <dgm:spPr/>
    </dgm:pt>
    <dgm:pt modelId="{B0BF19D6-C9CD-4A4E-840B-889BD02B12EE}" type="pres">
      <dgm:prSet presAssocID="{51B09370-1F5B-422C-98BF-793C1FD571C0}" presName="linNode" presStyleCnt="0"/>
      <dgm:spPr/>
    </dgm:pt>
    <dgm:pt modelId="{F8B2EC3E-6D54-42E5-801B-F178F9894F19}" type="pres">
      <dgm:prSet presAssocID="{51B09370-1F5B-422C-98BF-793C1FD571C0}" presName="parentText" presStyleLbl="solidFgAcc1" presStyleIdx="0" presStyleCnt="5">
        <dgm:presLayoutVars>
          <dgm:chMax val="1"/>
          <dgm:bulletEnabled/>
        </dgm:presLayoutVars>
      </dgm:prSet>
      <dgm:spPr/>
    </dgm:pt>
    <dgm:pt modelId="{AA1B01EB-66D1-4F8E-A3FE-BD32FD23C0C6}" type="pres">
      <dgm:prSet presAssocID="{51B09370-1F5B-422C-98BF-793C1FD571C0}" presName="descendantText" presStyleLbl="alignNode1" presStyleIdx="0" presStyleCnt="5">
        <dgm:presLayoutVars>
          <dgm:bulletEnabled/>
        </dgm:presLayoutVars>
      </dgm:prSet>
      <dgm:spPr/>
    </dgm:pt>
    <dgm:pt modelId="{BC2C00C7-D182-440B-92B8-C3DD4D5F2D7D}" type="pres">
      <dgm:prSet presAssocID="{6A413352-FD6A-4144-A3D4-179F981534F6}" presName="sp" presStyleCnt="0"/>
      <dgm:spPr/>
    </dgm:pt>
    <dgm:pt modelId="{B8EB33D1-1605-4EA6-AF5C-B0C15BC6B6ED}" type="pres">
      <dgm:prSet presAssocID="{73904A60-D107-48B8-BAF1-288E1B0C8C61}" presName="linNode" presStyleCnt="0"/>
      <dgm:spPr/>
    </dgm:pt>
    <dgm:pt modelId="{C7024B4D-36CC-444A-96C0-3181BFE394ED}" type="pres">
      <dgm:prSet presAssocID="{73904A60-D107-48B8-BAF1-288E1B0C8C61}" presName="parentText" presStyleLbl="solidFgAcc1" presStyleIdx="1" presStyleCnt="5">
        <dgm:presLayoutVars>
          <dgm:chMax val="1"/>
          <dgm:bulletEnabled/>
        </dgm:presLayoutVars>
      </dgm:prSet>
      <dgm:spPr/>
    </dgm:pt>
    <dgm:pt modelId="{CDF64608-47D4-4A8D-90FF-996F7E18FC99}" type="pres">
      <dgm:prSet presAssocID="{73904A60-D107-48B8-BAF1-288E1B0C8C61}" presName="descendantText" presStyleLbl="alignNode1" presStyleIdx="1" presStyleCnt="5">
        <dgm:presLayoutVars>
          <dgm:bulletEnabled/>
        </dgm:presLayoutVars>
      </dgm:prSet>
      <dgm:spPr/>
    </dgm:pt>
    <dgm:pt modelId="{352218CE-6F32-45EF-B97F-1C59538FE5AC}" type="pres">
      <dgm:prSet presAssocID="{A6730B59-6FB6-4FBE-AAC3-DA4B6784207F}" presName="sp" presStyleCnt="0"/>
      <dgm:spPr/>
    </dgm:pt>
    <dgm:pt modelId="{EAAE21B9-94C2-483E-B93A-2698F4C3B94D}" type="pres">
      <dgm:prSet presAssocID="{F2F9C227-F4CC-4138-BB48-19E826B30D89}" presName="linNode" presStyleCnt="0"/>
      <dgm:spPr/>
    </dgm:pt>
    <dgm:pt modelId="{8D5DE5E2-7199-435B-9268-51DD1EFA6836}" type="pres">
      <dgm:prSet presAssocID="{F2F9C227-F4CC-4138-BB48-19E826B30D89}" presName="parentText" presStyleLbl="solidFgAcc1" presStyleIdx="2" presStyleCnt="5">
        <dgm:presLayoutVars>
          <dgm:chMax val="1"/>
          <dgm:bulletEnabled/>
        </dgm:presLayoutVars>
      </dgm:prSet>
      <dgm:spPr/>
    </dgm:pt>
    <dgm:pt modelId="{C0430A85-B219-4CF4-91AA-F42B872C8A93}" type="pres">
      <dgm:prSet presAssocID="{F2F9C227-F4CC-4138-BB48-19E826B30D89}" presName="descendantText" presStyleLbl="alignNode1" presStyleIdx="2" presStyleCnt="5">
        <dgm:presLayoutVars>
          <dgm:bulletEnabled/>
        </dgm:presLayoutVars>
      </dgm:prSet>
      <dgm:spPr/>
    </dgm:pt>
    <dgm:pt modelId="{3168E6A3-614C-42E5-8F6D-90968DB10185}" type="pres">
      <dgm:prSet presAssocID="{C38E5FBF-26E5-4D23-A643-FC379D721596}" presName="sp" presStyleCnt="0"/>
      <dgm:spPr/>
    </dgm:pt>
    <dgm:pt modelId="{761C8F7D-98C7-4461-A6A5-F34148BBD24A}" type="pres">
      <dgm:prSet presAssocID="{03C93DB1-75CB-43E7-B2A9-3F54A18C8257}" presName="linNode" presStyleCnt="0"/>
      <dgm:spPr/>
    </dgm:pt>
    <dgm:pt modelId="{6903475B-F7C2-4DFB-AC06-65914E2CD357}" type="pres">
      <dgm:prSet presAssocID="{03C93DB1-75CB-43E7-B2A9-3F54A18C8257}" presName="parentText" presStyleLbl="solidFgAcc1" presStyleIdx="3" presStyleCnt="5">
        <dgm:presLayoutVars>
          <dgm:chMax val="1"/>
          <dgm:bulletEnabled/>
        </dgm:presLayoutVars>
      </dgm:prSet>
      <dgm:spPr/>
    </dgm:pt>
    <dgm:pt modelId="{A5FEFCE0-B0C4-474F-B32D-57296E5249D7}" type="pres">
      <dgm:prSet presAssocID="{03C93DB1-75CB-43E7-B2A9-3F54A18C8257}" presName="descendantText" presStyleLbl="alignNode1" presStyleIdx="3" presStyleCnt="5">
        <dgm:presLayoutVars>
          <dgm:bulletEnabled/>
        </dgm:presLayoutVars>
      </dgm:prSet>
      <dgm:spPr/>
    </dgm:pt>
    <dgm:pt modelId="{70DC1BD1-81C8-46FC-B7D8-85F382F2B004}" type="pres">
      <dgm:prSet presAssocID="{063C8FD8-309D-41AA-A230-7229298A9875}" presName="sp" presStyleCnt="0"/>
      <dgm:spPr/>
    </dgm:pt>
    <dgm:pt modelId="{9A03DF16-5C9B-4A33-A931-D4B31BD06BBD}" type="pres">
      <dgm:prSet presAssocID="{78625E2F-8628-404A-AB86-5FA747EAC767}" presName="linNode" presStyleCnt="0"/>
      <dgm:spPr/>
    </dgm:pt>
    <dgm:pt modelId="{C513A7C6-E3CE-4864-A322-9CD7E99E8644}" type="pres">
      <dgm:prSet presAssocID="{78625E2F-8628-404A-AB86-5FA747EAC767}" presName="parentText" presStyleLbl="solidFgAcc1" presStyleIdx="4" presStyleCnt="5">
        <dgm:presLayoutVars>
          <dgm:chMax val="1"/>
          <dgm:bulletEnabled/>
        </dgm:presLayoutVars>
      </dgm:prSet>
      <dgm:spPr/>
    </dgm:pt>
    <dgm:pt modelId="{B1DEF68E-5103-4A7F-9966-AABBAD89415C}" type="pres">
      <dgm:prSet presAssocID="{78625E2F-8628-404A-AB86-5FA747EAC767}" presName="descendantText" presStyleLbl="alignNode1" presStyleIdx="4" presStyleCnt="5">
        <dgm:presLayoutVars>
          <dgm:bulletEnabled/>
        </dgm:presLayoutVars>
      </dgm:prSet>
      <dgm:spPr/>
    </dgm:pt>
  </dgm:ptLst>
  <dgm:cxnLst>
    <dgm:cxn modelId="{071EB505-88ED-4C19-97CD-A1F6D9B95815}" srcId="{F2F9C227-F4CC-4138-BB48-19E826B30D89}" destId="{64D04D97-B228-49FF-ABD4-CA389F192DDD}" srcOrd="0" destOrd="0" parTransId="{87E8596B-9888-4E03-866D-FDDDF1AA6583}" sibTransId="{77024DEE-5B04-497E-8BC5-3239CDFB775A}"/>
    <dgm:cxn modelId="{DE677215-D3E6-41B3-A4C9-2B81A09AC429}" type="presOf" srcId="{C3BE1DC3-401E-4C42-956A-1EC73F1B9F48}" destId="{A5FEFCE0-B0C4-474F-B32D-57296E5249D7}" srcOrd="0" destOrd="0" presId="urn:microsoft.com/office/officeart/2016/7/layout/VerticalHollowActionList"/>
    <dgm:cxn modelId="{EEC96E21-0705-483C-BF92-C3162B2C984F}" type="presOf" srcId="{03C93DB1-75CB-43E7-B2A9-3F54A18C8257}" destId="{6903475B-F7C2-4DFB-AC06-65914E2CD357}" srcOrd="0" destOrd="0" presId="urn:microsoft.com/office/officeart/2016/7/layout/VerticalHollowActionList"/>
    <dgm:cxn modelId="{73E71626-F537-46D0-8AEC-8C9BA40ECBA1}" srcId="{F526FDB7-BE89-4EA2-9880-5F7E275AB555}" destId="{78625E2F-8628-404A-AB86-5FA747EAC767}" srcOrd="4" destOrd="0" parTransId="{219F68CB-766F-4E7C-B4B3-160E98C3F2A6}" sibTransId="{1064A9C9-274C-4416-B09D-B92813189978}"/>
    <dgm:cxn modelId="{7307615C-A8D9-4582-A3F9-450DC426DE8D}" srcId="{DB5FC457-44D9-411B-A562-DC767E0C93AD}" destId="{2DA1C8D8-0367-492B-9BCE-192871FB5ED8}" srcOrd="0" destOrd="0" parTransId="{478836F9-F2D3-4490-9489-AA4F37D417EC}" sibTransId="{9D46C33F-87C4-493A-98C7-F6B4BAF22970}"/>
    <dgm:cxn modelId="{43DD8847-3452-4C15-B908-32BC94BEB65E}" type="presOf" srcId="{51B09370-1F5B-422C-98BF-793C1FD571C0}" destId="{F8B2EC3E-6D54-42E5-801B-F178F9894F19}" srcOrd="0" destOrd="0" presId="urn:microsoft.com/office/officeart/2016/7/layout/VerticalHollowActionList"/>
    <dgm:cxn modelId="{4BFAEB68-567A-4116-A327-7D06C015F4AC}" srcId="{73904A60-D107-48B8-BAF1-288E1B0C8C61}" destId="{51CA294F-AC95-4492-9360-77133D2BE2D3}" srcOrd="0" destOrd="0" parTransId="{CB36BA7A-BE46-4E9C-B9C5-48F713E58B61}" sibTransId="{6B90CA43-1379-437F-ACDB-F8AE55297B77}"/>
    <dgm:cxn modelId="{D4D53C4D-AB67-45EA-8088-A57F42E13497}" type="presOf" srcId="{73904A60-D107-48B8-BAF1-288E1B0C8C61}" destId="{C7024B4D-36CC-444A-96C0-3181BFE394ED}" srcOrd="0" destOrd="0" presId="urn:microsoft.com/office/officeart/2016/7/layout/VerticalHollowActionList"/>
    <dgm:cxn modelId="{4402F356-CA93-49CF-98C5-1168DC73F65B}" type="presOf" srcId="{F526FDB7-BE89-4EA2-9880-5F7E275AB555}" destId="{E855D133-2B79-4582-9EFF-7293E62F2CD4}" srcOrd="0" destOrd="0" presId="urn:microsoft.com/office/officeart/2016/7/layout/VerticalHollowActionList"/>
    <dgm:cxn modelId="{45771D88-DD76-4E95-B091-BCA8C03E330D}" type="presOf" srcId="{51CA294F-AC95-4492-9360-77133D2BE2D3}" destId="{CDF64608-47D4-4A8D-90FF-996F7E18FC99}" srcOrd="0" destOrd="0" presId="urn:microsoft.com/office/officeart/2016/7/layout/VerticalHollowActionList"/>
    <dgm:cxn modelId="{ACAC6B9D-C45D-444E-8892-9EA6FEC691D9}" srcId="{03C93DB1-75CB-43E7-B2A9-3F54A18C8257}" destId="{C3BE1DC3-401E-4C42-956A-1EC73F1B9F48}" srcOrd="0" destOrd="0" parTransId="{CC4A86D7-6E77-4A10-B684-8189E146DB55}" sibTransId="{A7B47A4B-EE8F-4817-99D1-5E92EFC8D6D4}"/>
    <dgm:cxn modelId="{DD27469F-41B4-4A62-A923-11581FC9576A}" type="presOf" srcId="{2DA1C8D8-0367-492B-9BCE-192871FB5ED8}" destId="{AA1B01EB-66D1-4F8E-A3FE-BD32FD23C0C6}" srcOrd="0" destOrd="1" presId="urn:microsoft.com/office/officeart/2016/7/layout/VerticalHollowActionList"/>
    <dgm:cxn modelId="{8B4CEFB2-206F-4EB1-B0E6-849FF7AB29D0}" type="presOf" srcId="{78625E2F-8628-404A-AB86-5FA747EAC767}" destId="{C513A7C6-E3CE-4864-A322-9CD7E99E8644}" srcOrd="0" destOrd="0" presId="urn:microsoft.com/office/officeart/2016/7/layout/VerticalHollowActionList"/>
    <dgm:cxn modelId="{1B3A81B5-4E76-484A-B9CB-AD210330569E}" srcId="{F526FDB7-BE89-4EA2-9880-5F7E275AB555}" destId="{51B09370-1F5B-422C-98BF-793C1FD571C0}" srcOrd="0" destOrd="0" parTransId="{9C6D41F1-7B88-439A-9385-D0A3569C92C3}" sibTransId="{6A413352-FD6A-4144-A3D4-179F981534F6}"/>
    <dgm:cxn modelId="{495626B9-0521-40EA-9007-47A6B84A9E43}" srcId="{78625E2F-8628-404A-AB86-5FA747EAC767}" destId="{610FF655-E912-4622-937E-7A91222CE800}" srcOrd="0" destOrd="0" parTransId="{78DDDF4B-46AF-4A51-9870-6F4C746CF335}" sibTransId="{A96E0EB0-D15C-43FD-8B71-275C7496FE82}"/>
    <dgm:cxn modelId="{D59DE6B9-3A5A-435B-BB59-E7E92EC61893}" type="presOf" srcId="{610FF655-E912-4622-937E-7A91222CE800}" destId="{B1DEF68E-5103-4A7F-9966-AABBAD89415C}" srcOrd="0" destOrd="0" presId="urn:microsoft.com/office/officeart/2016/7/layout/VerticalHollowActionList"/>
    <dgm:cxn modelId="{011995BA-6718-459B-BA2B-E0FBDF1308FB}" srcId="{F526FDB7-BE89-4EA2-9880-5F7E275AB555}" destId="{F2F9C227-F4CC-4138-BB48-19E826B30D89}" srcOrd="2" destOrd="0" parTransId="{038D0992-D9DC-49EF-A98F-2FF1B14A6F19}" sibTransId="{C38E5FBF-26E5-4D23-A643-FC379D721596}"/>
    <dgm:cxn modelId="{D980F5BA-C363-4706-861F-8D3021E709CE}" srcId="{F526FDB7-BE89-4EA2-9880-5F7E275AB555}" destId="{73904A60-D107-48B8-BAF1-288E1B0C8C61}" srcOrd="1" destOrd="0" parTransId="{CBB1BF50-D3E1-497C-A6C7-4D4059ADF9B0}" sibTransId="{A6730B59-6FB6-4FBE-AAC3-DA4B6784207F}"/>
    <dgm:cxn modelId="{301E26D3-D3B9-4061-B0DE-199738A22B02}" srcId="{F526FDB7-BE89-4EA2-9880-5F7E275AB555}" destId="{03C93DB1-75CB-43E7-B2A9-3F54A18C8257}" srcOrd="3" destOrd="0" parTransId="{7292DDB4-9B36-4EAE-BEEE-303966A5FAF3}" sibTransId="{063C8FD8-309D-41AA-A230-7229298A9875}"/>
    <dgm:cxn modelId="{FFE16AD8-7BF4-49B8-9DFB-CA892EA371A7}" type="presOf" srcId="{F2F9C227-F4CC-4138-BB48-19E826B30D89}" destId="{8D5DE5E2-7199-435B-9268-51DD1EFA6836}" srcOrd="0" destOrd="0" presId="urn:microsoft.com/office/officeart/2016/7/layout/VerticalHollowActionList"/>
    <dgm:cxn modelId="{052CDDE9-EDFA-4161-8EF1-3740F4DB8B85}" srcId="{51B09370-1F5B-422C-98BF-793C1FD571C0}" destId="{DB5FC457-44D9-411B-A562-DC767E0C93AD}" srcOrd="0" destOrd="0" parTransId="{95A4E3C2-83B4-4A9B-8FFD-6C8015276BEE}" sibTransId="{A93C309C-1A26-42A3-9C62-2B74B2BC979F}"/>
    <dgm:cxn modelId="{1052C3EA-3FD5-40F3-B0CD-67AB4605E709}" type="presOf" srcId="{64D04D97-B228-49FF-ABD4-CA389F192DDD}" destId="{C0430A85-B219-4CF4-91AA-F42B872C8A93}" srcOrd="0" destOrd="0" presId="urn:microsoft.com/office/officeart/2016/7/layout/VerticalHollowActionList"/>
    <dgm:cxn modelId="{5AE3FBFE-39E9-4F85-BA3B-284D9B46D15D}" type="presOf" srcId="{DB5FC457-44D9-411B-A562-DC767E0C93AD}" destId="{AA1B01EB-66D1-4F8E-A3FE-BD32FD23C0C6}" srcOrd="0" destOrd="0" presId="urn:microsoft.com/office/officeart/2016/7/layout/VerticalHollowActionList"/>
    <dgm:cxn modelId="{285C2F3B-1AC7-447C-AE67-8D441E0209B6}" type="presParOf" srcId="{E855D133-2B79-4582-9EFF-7293E62F2CD4}" destId="{B0BF19D6-C9CD-4A4E-840B-889BD02B12EE}" srcOrd="0" destOrd="0" presId="urn:microsoft.com/office/officeart/2016/7/layout/VerticalHollowActionList"/>
    <dgm:cxn modelId="{23236BBC-9948-4B54-806B-96E81308B91C}" type="presParOf" srcId="{B0BF19D6-C9CD-4A4E-840B-889BD02B12EE}" destId="{F8B2EC3E-6D54-42E5-801B-F178F9894F19}" srcOrd="0" destOrd="0" presId="urn:microsoft.com/office/officeart/2016/7/layout/VerticalHollowActionList"/>
    <dgm:cxn modelId="{E40BF4EA-6791-4FC5-A3FB-BBAFCCACC1DB}" type="presParOf" srcId="{B0BF19D6-C9CD-4A4E-840B-889BD02B12EE}" destId="{AA1B01EB-66D1-4F8E-A3FE-BD32FD23C0C6}" srcOrd="1" destOrd="0" presId="urn:microsoft.com/office/officeart/2016/7/layout/VerticalHollowActionList"/>
    <dgm:cxn modelId="{DF6A7C0B-C9AC-4DA2-BA16-1AAAEEC94D10}" type="presParOf" srcId="{E855D133-2B79-4582-9EFF-7293E62F2CD4}" destId="{BC2C00C7-D182-440B-92B8-C3DD4D5F2D7D}" srcOrd="1" destOrd="0" presId="urn:microsoft.com/office/officeart/2016/7/layout/VerticalHollowActionList"/>
    <dgm:cxn modelId="{A25964C6-CD04-4DCE-9698-8763C1E4198C}" type="presParOf" srcId="{E855D133-2B79-4582-9EFF-7293E62F2CD4}" destId="{B8EB33D1-1605-4EA6-AF5C-B0C15BC6B6ED}" srcOrd="2" destOrd="0" presId="urn:microsoft.com/office/officeart/2016/7/layout/VerticalHollowActionList"/>
    <dgm:cxn modelId="{8F142F32-5483-46EB-BC42-9464EE0A13C9}" type="presParOf" srcId="{B8EB33D1-1605-4EA6-AF5C-B0C15BC6B6ED}" destId="{C7024B4D-36CC-444A-96C0-3181BFE394ED}" srcOrd="0" destOrd="0" presId="urn:microsoft.com/office/officeart/2016/7/layout/VerticalHollowActionList"/>
    <dgm:cxn modelId="{149835F4-DB05-444D-9BBD-8A0C2534709B}" type="presParOf" srcId="{B8EB33D1-1605-4EA6-AF5C-B0C15BC6B6ED}" destId="{CDF64608-47D4-4A8D-90FF-996F7E18FC99}" srcOrd="1" destOrd="0" presId="urn:microsoft.com/office/officeart/2016/7/layout/VerticalHollowActionList"/>
    <dgm:cxn modelId="{DD7C4C82-6A57-4AE7-BF67-8F3656928604}" type="presParOf" srcId="{E855D133-2B79-4582-9EFF-7293E62F2CD4}" destId="{352218CE-6F32-45EF-B97F-1C59538FE5AC}" srcOrd="3" destOrd="0" presId="urn:microsoft.com/office/officeart/2016/7/layout/VerticalHollowActionList"/>
    <dgm:cxn modelId="{673D7DA4-0A2D-4CA2-8A5E-A10B727AD524}" type="presParOf" srcId="{E855D133-2B79-4582-9EFF-7293E62F2CD4}" destId="{EAAE21B9-94C2-483E-B93A-2698F4C3B94D}" srcOrd="4" destOrd="0" presId="urn:microsoft.com/office/officeart/2016/7/layout/VerticalHollowActionList"/>
    <dgm:cxn modelId="{EAF01D5E-5B8C-4165-A161-A1B5048E2D8F}" type="presParOf" srcId="{EAAE21B9-94C2-483E-B93A-2698F4C3B94D}" destId="{8D5DE5E2-7199-435B-9268-51DD1EFA6836}" srcOrd="0" destOrd="0" presId="urn:microsoft.com/office/officeart/2016/7/layout/VerticalHollowActionList"/>
    <dgm:cxn modelId="{5EF47E1D-C37C-41EB-89D9-F3F0D528E6A8}" type="presParOf" srcId="{EAAE21B9-94C2-483E-B93A-2698F4C3B94D}" destId="{C0430A85-B219-4CF4-91AA-F42B872C8A93}" srcOrd="1" destOrd="0" presId="urn:microsoft.com/office/officeart/2016/7/layout/VerticalHollowActionList"/>
    <dgm:cxn modelId="{1261D493-CF59-4868-8ADF-D610C2AF7459}" type="presParOf" srcId="{E855D133-2B79-4582-9EFF-7293E62F2CD4}" destId="{3168E6A3-614C-42E5-8F6D-90968DB10185}" srcOrd="5" destOrd="0" presId="urn:microsoft.com/office/officeart/2016/7/layout/VerticalHollowActionList"/>
    <dgm:cxn modelId="{28314FBD-3D79-497F-8875-39B09B207D08}" type="presParOf" srcId="{E855D133-2B79-4582-9EFF-7293E62F2CD4}" destId="{761C8F7D-98C7-4461-A6A5-F34148BBD24A}" srcOrd="6" destOrd="0" presId="urn:microsoft.com/office/officeart/2016/7/layout/VerticalHollowActionList"/>
    <dgm:cxn modelId="{16F03A42-95A2-4088-876C-72EC44AF99B1}" type="presParOf" srcId="{761C8F7D-98C7-4461-A6A5-F34148BBD24A}" destId="{6903475B-F7C2-4DFB-AC06-65914E2CD357}" srcOrd="0" destOrd="0" presId="urn:microsoft.com/office/officeart/2016/7/layout/VerticalHollowActionList"/>
    <dgm:cxn modelId="{8DA21BC5-57AA-4447-87CF-827E9547CCC6}" type="presParOf" srcId="{761C8F7D-98C7-4461-A6A5-F34148BBD24A}" destId="{A5FEFCE0-B0C4-474F-B32D-57296E5249D7}" srcOrd="1" destOrd="0" presId="urn:microsoft.com/office/officeart/2016/7/layout/VerticalHollowActionList"/>
    <dgm:cxn modelId="{FC273DAF-8C77-46A0-ADF2-9FDCD6AB9CAA}" type="presParOf" srcId="{E855D133-2B79-4582-9EFF-7293E62F2CD4}" destId="{70DC1BD1-81C8-46FC-B7D8-85F382F2B004}" srcOrd="7" destOrd="0" presId="urn:microsoft.com/office/officeart/2016/7/layout/VerticalHollowActionList"/>
    <dgm:cxn modelId="{145FE966-AC3D-4B16-A468-54BD78F36733}" type="presParOf" srcId="{E855D133-2B79-4582-9EFF-7293E62F2CD4}" destId="{9A03DF16-5C9B-4A33-A931-D4B31BD06BBD}" srcOrd="8" destOrd="0" presId="urn:microsoft.com/office/officeart/2016/7/layout/VerticalHollowActionList"/>
    <dgm:cxn modelId="{4D5863AC-6A79-4CFD-8BD3-E032DE9328CE}" type="presParOf" srcId="{9A03DF16-5C9B-4A33-A931-D4B31BD06BBD}" destId="{C513A7C6-E3CE-4864-A322-9CD7E99E8644}" srcOrd="0" destOrd="0" presId="urn:microsoft.com/office/officeart/2016/7/layout/VerticalHollowActionList"/>
    <dgm:cxn modelId="{982EE667-F05F-4A89-A1F9-0ED9E93BA7CD}" type="presParOf" srcId="{9A03DF16-5C9B-4A33-A931-D4B31BD06BBD}" destId="{B1DEF68E-5103-4A7F-9966-AABBAD89415C}"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2FB74-A44B-43EC-9B6A-EB9F7E4F30A4}">
      <dsp:nvSpPr>
        <dsp:cNvPr id="0" name=""/>
        <dsp:cNvSpPr/>
      </dsp:nvSpPr>
      <dsp:spPr>
        <a:xfrm>
          <a:off x="0" y="2347"/>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0C08F-3B42-4744-B795-98E3D8EDD1F5}">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AEAA4B-2E01-43F6-BDFC-862F98777B3D}">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Understand what connectors are</a:t>
          </a:r>
        </a:p>
      </dsp:txBody>
      <dsp:txXfrm>
        <a:off x="1374223" y="2347"/>
        <a:ext cx="4874176" cy="1189803"/>
      </dsp:txXfrm>
    </dsp:sp>
    <dsp:sp modelId="{FB8F2B78-1EC5-47B5-B3B2-E2426EEC3BA0}">
      <dsp:nvSpPr>
        <dsp:cNvPr id="0" name=""/>
        <dsp:cNvSpPr/>
      </dsp:nvSpPr>
      <dsp:spPr>
        <a:xfrm>
          <a:off x="0" y="1489602"/>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3782C4-B5F7-410A-B96A-2603061EC8DC}">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E04AF9-4C23-42A9-98D4-EF78E864E8C8}">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Why you would want to use them</a:t>
          </a:r>
        </a:p>
      </dsp:txBody>
      <dsp:txXfrm>
        <a:off x="1374223" y="1489602"/>
        <a:ext cx="4874176" cy="1189803"/>
      </dsp:txXfrm>
    </dsp:sp>
    <dsp:sp modelId="{87456A48-F472-41CC-85FA-A232197FB3B8}">
      <dsp:nvSpPr>
        <dsp:cNvPr id="0" name=""/>
        <dsp:cNvSpPr/>
      </dsp:nvSpPr>
      <dsp:spPr>
        <a:xfrm>
          <a:off x="0" y="2976856"/>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75B1F-53C5-4B48-A431-D4815F615D2B}">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760D5-F6D5-4C07-B549-566FC3107DEA}">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How to create a custom connector</a:t>
          </a:r>
        </a:p>
      </dsp:txBody>
      <dsp:txXfrm>
        <a:off x="1374223" y="2976856"/>
        <a:ext cx="4874176" cy="1189803"/>
      </dsp:txXfrm>
    </dsp:sp>
    <dsp:sp modelId="{C5E13F0D-7A9B-4709-8443-95E1D4EE233D}">
      <dsp:nvSpPr>
        <dsp:cNvPr id="0" name=""/>
        <dsp:cNvSpPr/>
      </dsp:nvSpPr>
      <dsp:spPr>
        <a:xfrm>
          <a:off x="0" y="4464111"/>
          <a:ext cx="6248400" cy="11898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3A792-1AA5-4A43-903A-994D26DC0E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8E760B-ECFD-4B2B-88F0-AE1936032A85}">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How to use that connector in your Power Apps and Flows</a:t>
          </a:r>
        </a:p>
      </dsp:txBody>
      <dsp:txXfrm>
        <a:off x="1374223" y="4464111"/>
        <a:ext cx="48741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88EB9-2238-42D2-AA37-07CFAE70A33D}">
      <dsp:nvSpPr>
        <dsp:cNvPr id="0" name=""/>
        <dsp:cNvSpPr/>
      </dsp:nvSpPr>
      <dsp:spPr>
        <a:xfrm>
          <a:off x="1283" y="674410"/>
          <a:ext cx="5006206" cy="30037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A wrapper around an API</a:t>
          </a:r>
        </a:p>
      </dsp:txBody>
      <dsp:txXfrm>
        <a:off x="1283" y="674410"/>
        <a:ext cx="5006206" cy="3003723"/>
      </dsp:txXfrm>
    </dsp:sp>
    <dsp:sp modelId="{133FE713-8966-48CF-A24A-C5362C85936C}">
      <dsp:nvSpPr>
        <dsp:cNvPr id="0" name=""/>
        <dsp:cNvSpPr/>
      </dsp:nvSpPr>
      <dsp:spPr>
        <a:xfrm>
          <a:off x="5508110" y="674410"/>
          <a:ext cx="5006206" cy="300372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How the Power Platform communicates with services</a:t>
          </a:r>
        </a:p>
      </dsp:txBody>
      <dsp:txXfrm>
        <a:off x="5508110" y="674410"/>
        <a:ext cx="5006206" cy="3003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F2F69-6705-472E-B37C-B2D5B2AC9594}">
      <dsp:nvSpPr>
        <dsp:cNvPr id="0" name=""/>
        <dsp:cNvSpPr/>
      </dsp:nvSpPr>
      <dsp:spPr>
        <a:xfrm>
          <a:off x="602725" y="1198319"/>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80EC0-5B21-4B6C-8F34-2B9CA90427CF}">
      <dsp:nvSpPr>
        <dsp:cNvPr id="0" name=""/>
        <dsp:cNvSpPr/>
      </dsp:nvSpPr>
      <dsp:spPr>
        <a:xfrm>
          <a:off x="3557" y="192789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Info</a:t>
          </a:r>
        </a:p>
      </dsp:txBody>
      <dsp:txXfrm>
        <a:off x="3557" y="1927895"/>
        <a:ext cx="1843593" cy="276539"/>
      </dsp:txXfrm>
    </dsp:sp>
    <dsp:sp modelId="{D7C38DE5-0162-41B7-82F7-E064FABB6257}">
      <dsp:nvSpPr>
        <dsp:cNvPr id="0" name=""/>
        <dsp:cNvSpPr/>
      </dsp:nvSpPr>
      <dsp:spPr>
        <a:xfrm>
          <a:off x="3557" y="2243651"/>
          <a:ext cx="1843593" cy="91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Name, Logo, Description</a:t>
          </a:r>
        </a:p>
      </dsp:txBody>
      <dsp:txXfrm>
        <a:off x="3557" y="2243651"/>
        <a:ext cx="1843593" cy="915553"/>
      </dsp:txXfrm>
    </dsp:sp>
    <dsp:sp modelId="{2C92D0A3-EB96-4242-A820-2EA7D7F86021}">
      <dsp:nvSpPr>
        <dsp:cNvPr id="0" name=""/>
        <dsp:cNvSpPr/>
      </dsp:nvSpPr>
      <dsp:spPr>
        <a:xfrm>
          <a:off x="2768948" y="1198319"/>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B56EC-3535-4FE7-BABD-762FE1B6A764}">
      <dsp:nvSpPr>
        <dsp:cNvPr id="0" name=""/>
        <dsp:cNvSpPr/>
      </dsp:nvSpPr>
      <dsp:spPr>
        <a:xfrm>
          <a:off x="2169780" y="192789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Actions</a:t>
          </a:r>
        </a:p>
      </dsp:txBody>
      <dsp:txXfrm>
        <a:off x="2169780" y="1927895"/>
        <a:ext cx="1843593" cy="276539"/>
      </dsp:txXfrm>
    </dsp:sp>
    <dsp:sp modelId="{4AC9C6E4-CC01-44F8-9175-C208AB12DF13}">
      <dsp:nvSpPr>
        <dsp:cNvPr id="0" name=""/>
        <dsp:cNvSpPr/>
      </dsp:nvSpPr>
      <dsp:spPr>
        <a:xfrm>
          <a:off x="2169780" y="2243651"/>
          <a:ext cx="1843593" cy="91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Endpoints and their visibility, headers, definitions, </a:t>
          </a:r>
          <a:r>
            <a:rPr lang="en-US" sz="1400" kern="1200" dirty="0" err="1"/>
            <a:t>etc</a:t>
          </a:r>
          <a:endParaRPr lang="en-US" sz="1400" kern="1200" dirty="0"/>
        </a:p>
      </dsp:txBody>
      <dsp:txXfrm>
        <a:off x="2169780" y="2243651"/>
        <a:ext cx="1843593" cy="915553"/>
      </dsp:txXfrm>
    </dsp:sp>
    <dsp:sp modelId="{09BED78F-2AC9-4D20-8708-62DD3A2A8953}">
      <dsp:nvSpPr>
        <dsp:cNvPr id="0" name=""/>
        <dsp:cNvSpPr/>
      </dsp:nvSpPr>
      <dsp:spPr>
        <a:xfrm>
          <a:off x="4935171" y="1198319"/>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337BBF-77C1-4A7E-A5DF-DB4BA9727BF8}">
      <dsp:nvSpPr>
        <dsp:cNvPr id="0" name=""/>
        <dsp:cNvSpPr/>
      </dsp:nvSpPr>
      <dsp:spPr>
        <a:xfrm>
          <a:off x="4336003" y="192789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Triggers</a:t>
          </a:r>
        </a:p>
      </dsp:txBody>
      <dsp:txXfrm>
        <a:off x="4336003" y="1927895"/>
        <a:ext cx="1843593" cy="276539"/>
      </dsp:txXfrm>
    </dsp:sp>
    <dsp:sp modelId="{7BAA3C0B-A0EB-4051-85DA-1248820BBE7C}">
      <dsp:nvSpPr>
        <dsp:cNvPr id="0" name=""/>
        <dsp:cNvSpPr/>
      </dsp:nvSpPr>
      <dsp:spPr>
        <a:xfrm>
          <a:off x="4336003" y="2243651"/>
          <a:ext cx="1843593" cy="91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Timed or event-driven webhook actions</a:t>
          </a:r>
        </a:p>
      </dsp:txBody>
      <dsp:txXfrm>
        <a:off x="4336003" y="2243651"/>
        <a:ext cx="1843593" cy="915553"/>
      </dsp:txXfrm>
    </dsp:sp>
    <dsp:sp modelId="{126B01D5-A043-4064-931B-C5717C40D82E}">
      <dsp:nvSpPr>
        <dsp:cNvPr id="0" name=""/>
        <dsp:cNvSpPr/>
      </dsp:nvSpPr>
      <dsp:spPr>
        <a:xfrm>
          <a:off x="7101393" y="1198319"/>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514CD5-6BF0-4DC2-A554-CC9B523E2141}">
      <dsp:nvSpPr>
        <dsp:cNvPr id="0" name=""/>
        <dsp:cNvSpPr/>
      </dsp:nvSpPr>
      <dsp:spPr>
        <a:xfrm>
          <a:off x="6502225" y="192789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References</a:t>
          </a:r>
        </a:p>
      </dsp:txBody>
      <dsp:txXfrm>
        <a:off x="6502225" y="1927895"/>
        <a:ext cx="1843593" cy="276539"/>
      </dsp:txXfrm>
    </dsp:sp>
    <dsp:sp modelId="{68C2A156-CA08-464D-A475-49FC07774F16}">
      <dsp:nvSpPr>
        <dsp:cNvPr id="0" name=""/>
        <dsp:cNvSpPr/>
      </dsp:nvSpPr>
      <dsp:spPr>
        <a:xfrm>
          <a:off x="6502225" y="2243651"/>
          <a:ext cx="1843593" cy="91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Resuable input and output objects</a:t>
          </a:r>
        </a:p>
      </dsp:txBody>
      <dsp:txXfrm>
        <a:off x="6502225" y="2243651"/>
        <a:ext cx="1843593" cy="915553"/>
      </dsp:txXfrm>
    </dsp:sp>
    <dsp:sp modelId="{625804A4-80CB-4978-973F-FCC16D0B4F3A}">
      <dsp:nvSpPr>
        <dsp:cNvPr id="0" name=""/>
        <dsp:cNvSpPr/>
      </dsp:nvSpPr>
      <dsp:spPr>
        <a:xfrm>
          <a:off x="9267616" y="1198319"/>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B60F7-9AA8-4AF0-82E1-B9D83A040FAC}">
      <dsp:nvSpPr>
        <dsp:cNvPr id="0" name=""/>
        <dsp:cNvSpPr/>
      </dsp:nvSpPr>
      <dsp:spPr>
        <a:xfrm>
          <a:off x="8668448" y="1927895"/>
          <a:ext cx="1843593" cy="27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b="1"/>
          </a:pPr>
          <a:r>
            <a:rPr lang="en-US" sz="1900" kern="1200"/>
            <a:t>Policies</a:t>
          </a:r>
        </a:p>
      </dsp:txBody>
      <dsp:txXfrm>
        <a:off x="8668448" y="1927895"/>
        <a:ext cx="1843593" cy="276539"/>
      </dsp:txXfrm>
    </dsp:sp>
    <dsp:sp modelId="{598F8B20-7F4C-4969-A221-384AEF7EEE43}">
      <dsp:nvSpPr>
        <dsp:cNvPr id="0" name=""/>
        <dsp:cNvSpPr/>
      </dsp:nvSpPr>
      <dsp:spPr>
        <a:xfrm>
          <a:off x="8668448" y="2243651"/>
          <a:ext cx="1843593" cy="915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Templates for modifying runtime behavior</a:t>
          </a:r>
        </a:p>
      </dsp:txBody>
      <dsp:txXfrm>
        <a:off x="8668448" y="2243651"/>
        <a:ext cx="1843593" cy="915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B01EB-66D1-4F8E-A3FE-BD32FD23C0C6}">
      <dsp:nvSpPr>
        <dsp:cNvPr id="0" name=""/>
        <dsp:cNvSpPr/>
      </dsp:nvSpPr>
      <dsp:spPr>
        <a:xfrm>
          <a:off x="1164155" y="2123"/>
          <a:ext cx="4656624" cy="93169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0351" tIns="236650" rIns="90351" bIns="236650" numCol="1" spcCol="1270" anchor="t" anchorCtr="0">
          <a:noAutofit/>
        </a:bodyPr>
        <a:lstStyle/>
        <a:p>
          <a:pPr marL="0" lvl="0" indent="0" algn="l" defTabSz="666750">
            <a:lnSpc>
              <a:spcPct val="90000"/>
            </a:lnSpc>
            <a:spcBef>
              <a:spcPct val="0"/>
            </a:spcBef>
            <a:spcAft>
              <a:spcPct val="35000"/>
            </a:spcAft>
            <a:buNone/>
          </a:pPr>
          <a:r>
            <a:rPr lang="en-US" sz="1500" kern="1200"/>
            <a:t>Get a Power Apps Community Plan</a:t>
          </a:r>
        </a:p>
        <a:p>
          <a:pPr marL="114300" lvl="1" indent="-114300" algn="l" defTabSz="533400">
            <a:lnSpc>
              <a:spcPct val="90000"/>
            </a:lnSpc>
            <a:spcBef>
              <a:spcPct val="0"/>
            </a:spcBef>
            <a:spcAft>
              <a:spcPct val="15000"/>
            </a:spcAft>
            <a:buChar char="•"/>
          </a:pPr>
          <a:r>
            <a:rPr lang="en-US" sz="1200" kern="1200"/>
            <a:t>https://powerapps.microsoft.com/en-us/communityplan/</a:t>
          </a:r>
        </a:p>
      </dsp:txBody>
      <dsp:txXfrm>
        <a:off x="1164155" y="2123"/>
        <a:ext cx="4656624" cy="931694"/>
      </dsp:txXfrm>
    </dsp:sp>
    <dsp:sp modelId="{F8B2EC3E-6D54-42E5-801B-F178F9894F19}">
      <dsp:nvSpPr>
        <dsp:cNvPr id="0" name=""/>
        <dsp:cNvSpPr/>
      </dsp:nvSpPr>
      <dsp:spPr>
        <a:xfrm>
          <a:off x="0" y="2123"/>
          <a:ext cx="1164156" cy="931694"/>
        </a:xfrm>
        <a:prstGeom prst="rect">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603" tIns="92031" rIns="61603" bIns="92031" numCol="1" spcCol="1270" anchor="ctr" anchorCtr="0">
          <a:noAutofit/>
        </a:bodyPr>
        <a:lstStyle/>
        <a:p>
          <a:pPr marL="0" lvl="0" indent="0" algn="ctr" defTabSz="844550">
            <a:lnSpc>
              <a:spcPct val="90000"/>
            </a:lnSpc>
            <a:spcBef>
              <a:spcPct val="0"/>
            </a:spcBef>
            <a:spcAft>
              <a:spcPct val="35000"/>
            </a:spcAft>
            <a:buNone/>
          </a:pPr>
          <a:r>
            <a:rPr lang="en-US" sz="1900" kern="1200"/>
            <a:t>Get</a:t>
          </a:r>
        </a:p>
      </dsp:txBody>
      <dsp:txXfrm>
        <a:off x="0" y="2123"/>
        <a:ext cx="1164156" cy="931694"/>
      </dsp:txXfrm>
    </dsp:sp>
    <dsp:sp modelId="{CDF64608-47D4-4A8D-90FF-996F7E18FC99}">
      <dsp:nvSpPr>
        <dsp:cNvPr id="0" name=""/>
        <dsp:cNvSpPr/>
      </dsp:nvSpPr>
      <dsp:spPr>
        <a:xfrm>
          <a:off x="1164155" y="989719"/>
          <a:ext cx="4656624" cy="93169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0351" tIns="236650" rIns="90351" bIns="236650" numCol="1" spcCol="1270" anchor="ctr" anchorCtr="0">
          <a:noAutofit/>
        </a:bodyPr>
        <a:lstStyle/>
        <a:p>
          <a:pPr marL="0" lvl="0" indent="0" algn="l" defTabSz="666750">
            <a:lnSpc>
              <a:spcPct val="90000"/>
            </a:lnSpc>
            <a:spcBef>
              <a:spcPct val="0"/>
            </a:spcBef>
            <a:spcAft>
              <a:spcPct val="35000"/>
            </a:spcAft>
            <a:buNone/>
          </a:pPr>
          <a:r>
            <a:rPr lang="en-US" sz="1500" kern="1200"/>
            <a:t>Find an API</a:t>
          </a:r>
        </a:p>
      </dsp:txBody>
      <dsp:txXfrm>
        <a:off x="1164155" y="989719"/>
        <a:ext cx="4656624" cy="931694"/>
      </dsp:txXfrm>
    </dsp:sp>
    <dsp:sp modelId="{C7024B4D-36CC-444A-96C0-3181BFE394ED}">
      <dsp:nvSpPr>
        <dsp:cNvPr id="0" name=""/>
        <dsp:cNvSpPr/>
      </dsp:nvSpPr>
      <dsp:spPr>
        <a:xfrm>
          <a:off x="0" y="989719"/>
          <a:ext cx="1164156" cy="931694"/>
        </a:xfrm>
        <a:prstGeom prst="rect">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603" tIns="92031" rIns="61603" bIns="92031" numCol="1" spcCol="1270" anchor="ctr" anchorCtr="0">
          <a:noAutofit/>
        </a:bodyPr>
        <a:lstStyle/>
        <a:p>
          <a:pPr marL="0" lvl="0" indent="0" algn="ctr" defTabSz="844550">
            <a:lnSpc>
              <a:spcPct val="90000"/>
            </a:lnSpc>
            <a:spcBef>
              <a:spcPct val="0"/>
            </a:spcBef>
            <a:spcAft>
              <a:spcPct val="35000"/>
            </a:spcAft>
            <a:buNone/>
          </a:pPr>
          <a:r>
            <a:rPr lang="en-US" sz="1900" kern="1200"/>
            <a:t>Find</a:t>
          </a:r>
        </a:p>
      </dsp:txBody>
      <dsp:txXfrm>
        <a:off x="0" y="989719"/>
        <a:ext cx="1164156" cy="931694"/>
      </dsp:txXfrm>
    </dsp:sp>
    <dsp:sp modelId="{C0430A85-B219-4CF4-91AA-F42B872C8A93}">
      <dsp:nvSpPr>
        <dsp:cNvPr id="0" name=""/>
        <dsp:cNvSpPr/>
      </dsp:nvSpPr>
      <dsp:spPr>
        <a:xfrm>
          <a:off x="1164155" y="1977315"/>
          <a:ext cx="4656624" cy="93169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0351" tIns="236650" rIns="90351" bIns="236650" numCol="1" spcCol="1270" anchor="ctr" anchorCtr="0">
          <a:noAutofit/>
        </a:bodyPr>
        <a:lstStyle/>
        <a:p>
          <a:pPr marL="0" lvl="0" indent="0" algn="l" defTabSz="666750">
            <a:lnSpc>
              <a:spcPct val="90000"/>
            </a:lnSpc>
            <a:spcBef>
              <a:spcPct val="0"/>
            </a:spcBef>
            <a:spcAft>
              <a:spcPct val="35000"/>
            </a:spcAft>
            <a:buNone/>
          </a:pPr>
          <a:r>
            <a:rPr lang="en-US" sz="1500" kern="1200"/>
            <a:t>Build a Connector</a:t>
          </a:r>
        </a:p>
      </dsp:txBody>
      <dsp:txXfrm>
        <a:off x="1164155" y="1977315"/>
        <a:ext cx="4656624" cy="931694"/>
      </dsp:txXfrm>
    </dsp:sp>
    <dsp:sp modelId="{8D5DE5E2-7199-435B-9268-51DD1EFA6836}">
      <dsp:nvSpPr>
        <dsp:cNvPr id="0" name=""/>
        <dsp:cNvSpPr/>
      </dsp:nvSpPr>
      <dsp:spPr>
        <a:xfrm>
          <a:off x="0" y="1977315"/>
          <a:ext cx="1164156" cy="931694"/>
        </a:xfrm>
        <a:prstGeom prst="rect">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603" tIns="92031" rIns="61603" bIns="92031" numCol="1" spcCol="1270" anchor="ctr" anchorCtr="0">
          <a:noAutofit/>
        </a:bodyPr>
        <a:lstStyle/>
        <a:p>
          <a:pPr marL="0" lvl="0" indent="0" algn="ctr" defTabSz="844550">
            <a:lnSpc>
              <a:spcPct val="90000"/>
            </a:lnSpc>
            <a:spcBef>
              <a:spcPct val="0"/>
            </a:spcBef>
            <a:spcAft>
              <a:spcPct val="35000"/>
            </a:spcAft>
            <a:buNone/>
          </a:pPr>
          <a:r>
            <a:rPr lang="en-US" sz="1900" kern="1200"/>
            <a:t>Build</a:t>
          </a:r>
        </a:p>
      </dsp:txBody>
      <dsp:txXfrm>
        <a:off x="0" y="1977315"/>
        <a:ext cx="1164156" cy="931694"/>
      </dsp:txXfrm>
    </dsp:sp>
    <dsp:sp modelId="{A5FEFCE0-B0C4-474F-B32D-57296E5249D7}">
      <dsp:nvSpPr>
        <dsp:cNvPr id="0" name=""/>
        <dsp:cNvSpPr/>
      </dsp:nvSpPr>
      <dsp:spPr>
        <a:xfrm>
          <a:off x="1164155" y="2964911"/>
          <a:ext cx="4656624" cy="931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0351" tIns="236650" rIns="90351" bIns="236650" numCol="1" spcCol="1270" anchor="ctr" anchorCtr="0">
          <a:noAutofit/>
        </a:bodyPr>
        <a:lstStyle/>
        <a:p>
          <a:pPr marL="0" lvl="0" indent="0" algn="l" defTabSz="666750">
            <a:lnSpc>
              <a:spcPct val="90000"/>
            </a:lnSpc>
            <a:spcBef>
              <a:spcPct val="0"/>
            </a:spcBef>
            <a:spcAft>
              <a:spcPct val="35000"/>
            </a:spcAft>
            <a:buNone/>
          </a:pPr>
          <a:r>
            <a:rPr lang="en-US" sz="1500" kern="1200"/>
            <a:t>Use it in Power Apps and Power Automate</a:t>
          </a:r>
        </a:p>
      </dsp:txBody>
      <dsp:txXfrm>
        <a:off x="1164155" y="2964911"/>
        <a:ext cx="4656624" cy="931694"/>
      </dsp:txXfrm>
    </dsp:sp>
    <dsp:sp modelId="{6903475B-F7C2-4DFB-AC06-65914E2CD357}">
      <dsp:nvSpPr>
        <dsp:cNvPr id="0" name=""/>
        <dsp:cNvSpPr/>
      </dsp:nvSpPr>
      <dsp:spPr>
        <a:xfrm>
          <a:off x="0" y="2964911"/>
          <a:ext cx="1164156" cy="931694"/>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603" tIns="92031" rIns="61603" bIns="92031" numCol="1" spcCol="1270" anchor="ctr" anchorCtr="0">
          <a:noAutofit/>
        </a:bodyPr>
        <a:lstStyle/>
        <a:p>
          <a:pPr marL="0" lvl="0" indent="0" algn="ctr" defTabSz="844550">
            <a:lnSpc>
              <a:spcPct val="90000"/>
            </a:lnSpc>
            <a:spcBef>
              <a:spcPct val="0"/>
            </a:spcBef>
            <a:spcAft>
              <a:spcPct val="35000"/>
            </a:spcAft>
            <a:buNone/>
          </a:pPr>
          <a:r>
            <a:rPr lang="en-US" sz="1900" kern="1200"/>
            <a:t>Use</a:t>
          </a:r>
        </a:p>
      </dsp:txBody>
      <dsp:txXfrm>
        <a:off x="0" y="2964911"/>
        <a:ext cx="1164156" cy="931694"/>
      </dsp:txXfrm>
    </dsp:sp>
    <dsp:sp modelId="{B1DEF68E-5103-4A7F-9966-AABBAD89415C}">
      <dsp:nvSpPr>
        <dsp:cNvPr id="0" name=""/>
        <dsp:cNvSpPr/>
      </dsp:nvSpPr>
      <dsp:spPr>
        <a:xfrm>
          <a:off x="1164155" y="3952507"/>
          <a:ext cx="4656624" cy="931694"/>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0351" tIns="236650" rIns="90351" bIns="236650" numCol="1" spcCol="1270" anchor="ctr" anchorCtr="0">
          <a:noAutofit/>
        </a:bodyPr>
        <a:lstStyle/>
        <a:p>
          <a:pPr marL="0" lvl="0" indent="0" algn="l" defTabSz="666750">
            <a:lnSpc>
              <a:spcPct val="90000"/>
            </a:lnSpc>
            <a:spcBef>
              <a:spcPct val="0"/>
            </a:spcBef>
            <a:spcAft>
              <a:spcPct val="35000"/>
            </a:spcAft>
            <a:buNone/>
          </a:pPr>
          <a:r>
            <a:rPr lang="en-US" sz="1500" kern="1200"/>
            <a:t>Share how it went and what you built with @aprildunnam on Twitter </a:t>
          </a:r>
        </a:p>
      </dsp:txBody>
      <dsp:txXfrm>
        <a:off x="1164155" y="3952507"/>
        <a:ext cx="4656624" cy="931694"/>
      </dsp:txXfrm>
    </dsp:sp>
    <dsp:sp modelId="{C513A7C6-E3CE-4864-A322-9CD7E99E8644}">
      <dsp:nvSpPr>
        <dsp:cNvPr id="0" name=""/>
        <dsp:cNvSpPr/>
      </dsp:nvSpPr>
      <dsp:spPr>
        <a:xfrm>
          <a:off x="0" y="3952507"/>
          <a:ext cx="1164156" cy="931694"/>
        </a:xfrm>
        <a:prstGeom prst="rect">
          <a:avLst/>
        </a:prstGeom>
        <a:solidFill>
          <a:schemeClr val="lt1">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603" tIns="92031" rIns="61603" bIns="92031" numCol="1" spcCol="1270" anchor="ctr" anchorCtr="0">
          <a:noAutofit/>
        </a:bodyPr>
        <a:lstStyle/>
        <a:p>
          <a:pPr marL="0" lvl="0" indent="0" algn="ctr" defTabSz="844550">
            <a:lnSpc>
              <a:spcPct val="90000"/>
            </a:lnSpc>
            <a:spcBef>
              <a:spcPct val="0"/>
            </a:spcBef>
            <a:spcAft>
              <a:spcPct val="35000"/>
            </a:spcAft>
            <a:buNone/>
          </a:pPr>
          <a:r>
            <a:rPr lang="en-US" sz="1900" kern="1200" dirty="0"/>
            <a:t>Share</a:t>
          </a:r>
        </a:p>
      </dsp:txBody>
      <dsp:txXfrm>
        <a:off x="0" y="3952507"/>
        <a:ext cx="1164156" cy="931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377B11-A4DA-4D44-BA80-DFBD1D1B6C55}"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B7A9C-5553-4E90-8939-D978F7B10A18}" type="slidenum">
              <a:rPr lang="en-US" smtClean="0"/>
              <a:t>‹#›</a:t>
            </a:fld>
            <a:endParaRPr lang="en-US"/>
          </a:p>
        </p:txBody>
      </p:sp>
    </p:spTree>
    <p:extLst>
      <p:ext uri="{BB962C8B-B14F-4D97-AF65-F5344CB8AC3E}">
        <p14:creationId xmlns:p14="http://schemas.microsoft.com/office/powerpoint/2010/main" val="3889110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3" name="Notes Placeholder 2"/>
          <p:cNvSpPr>
            <a:spLocks noGrp="1"/>
          </p:cNvSpPr>
          <p:nvPr>
            <p:ph type="body" idx="1"/>
          </p:nvPr>
        </p:nvSpPr>
        <p:spPr/>
        <p:txBody>
          <a:bodyPr/>
          <a:lstStyle/>
          <a:p>
            <a:pPr lvl="0"/>
            <a:endParaRPr lang="en-US" sz="14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7/15/2020 9:58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94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D695-6680-4020-91F8-F8E93B7A5B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D61C8-AEDB-4C74-B223-7D1AF7EE3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5C7037-7CFD-4888-A3E5-2B5A12C54DE0}"/>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2EAFEDEF-4EFF-47C5-A1B9-72A3C0DB07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B9B37-7DB0-4A73-AC02-AD5C9805567A}"/>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336008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D958-6303-4374-AADE-B55A0F59CB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6E9F45-7731-4E36-BF00-E838FFD456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177DD-13E0-43E9-8349-5902E2C6FA48}"/>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7EE95056-18C2-4853-832A-934BC1EF8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A64AC-4F68-409C-8205-9DBBC0E2F900}"/>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47402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EA24A-84A0-4C14-AAB3-60B71C776E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F3905E-5010-4FCC-B9A3-A0CB5DF4C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C060B-1AB1-455D-B16A-FD0F5FEF1A00}"/>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8289AE96-54E5-4514-831A-6F9CD6FB2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B5D495-8C18-424A-8319-5BE2FE0DC8AC}"/>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313496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7122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717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8380-19E4-4329-A7D8-F892FF58E0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67679-50AF-431A-B795-D9135D4A03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67B16-6FFD-4EBB-92E2-8892FE241858}"/>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0A3A911A-22DB-4207-B88C-1513DC630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ECF4F-2694-4D28-90F9-3421F26DB5CE}"/>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310823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FC47-7968-486C-ABC3-9A8247BF6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0F00E4-5946-4979-98D5-CF8BE268C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7172D6-FD4D-4F27-98B7-978056E71911}"/>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9A711D03-9129-450E-B3C2-A34400C0F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ABD8D-3B6C-4857-A4B0-99238429D6F9}"/>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4103713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400B7-046C-43DA-A8BA-21345ADE06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29499-488E-45BA-9B22-589A6C42B6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BE49CC-0D08-4C46-AB4E-87F8C90A1D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9C628C-5810-465B-A21E-0644EAF21CED}"/>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6" name="Footer Placeholder 5">
            <a:extLst>
              <a:ext uri="{FF2B5EF4-FFF2-40B4-BE49-F238E27FC236}">
                <a16:creationId xmlns:a16="http://schemas.microsoft.com/office/drawing/2014/main" id="{1DDD3719-CA45-4CF5-A749-E4E7B1525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C363E-5E3F-4B5C-9118-7EE4F3134223}"/>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241794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5380-B565-479E-B304-AA3F0F5B8B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CF2C13-3CC4-41E0-ACA8-48D59CC2B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F5FFE4-6DC7-4F0A-AF94-3A5E75BD98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57427-6D99-4ECE-8851-EE94C9AE9C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95F758-752F-487C-8493-9BEF38761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629EE9-D3AD-4855-B844-D5CEA65727EC}"/>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8" name="Footer Placeholder 7">
            <a:extLst>
              <a:ext uri="{FF2B5EF4-FFF2-40B4-BE49-F238E27FC236}">
                <a16:creationId xmlns:a16="http://schemas.microsoft.com/office/drawing/2014/main" id="{4A2D19C1-52A6-47C6-A44F-855F039442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B5AF75-A4B1-4F18-96ED-7812DCE058BA}"/>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1464362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679F-069E-4B47-9BC4-E90FCEF835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A85A31-3F4C-4366-8E6D-0ACA3B133717}"/>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4" name="Footer Placeholder 3">
            <a:extLst>
              <a:ext uri="{FF2B5EF4-FFF2-40B4-BE49-F238E27FC236}">
                <a16:creationId xmlns:a16="http://schemas.microsoft.com/office/drawing/2014/main" id="{265100CD-633E-4970-9B51-4760D6EBB6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1C3DD6-145B-45FC-9024-F50704DE905F}"/>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2756705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8B45D-F332-4712-BB03-D3B4FBA1B6E4}"/>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3" name="Footer Placeholder 2">
            <a:extLst>
              <a:ext uri="{FF2B5EF4-FFF2-40B4-BE49-F238E27FC236}">
                <a16:creationId xmlns:a16="http://schemas.microsoft.com/office/drawing/2014/main" id="{E58EF83A-354E-4214-9041-7DACF4F385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550769-B9F4-4C1E-BA65-CE20320BF3E1}"/>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510136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A567-41A3-4BA7-BBE4-C4574F2FF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2266A0-95CA-4BB2-82EF-EEFC4209E7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3B991B-7CC1-41BA-B0DF-5696B5D43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2587C0-030D-4613-A8A3-F10ECDCEF543}"/>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6" name="Footer Placeholder 5">
            <a:extLst>
              <a:ext uri="{FF2B5EF4-FFF2-40B4-BE49-F238E27FC236}">
                <a16:creationId xmlns:a16="http://schemas.microsoft.com/office/drawing/2014/main" id="{83D9F4DD-8248-4069-A16B-A5F328949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9D2CA8-D81A-4DDF-A6EC-5985F1CC3221}"/>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95331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7F8F-8CAB-4ECF-843A-9AEF75ECC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7D8B28-C38C-41F6-9298-95D2CDF89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34D4C-5416-427F-B093-D4301140B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039EE-42EC-4830-BC9E-5BE374F02CC8}"/>
              </a:ext>
            </a:extLst>
          </p:cNvPr>
          <p:cNvSpPr>
            <a:spLocks noGrp="1"/>
          </p:cNvSpPr>
          <p:nvPr>
            <p:ph type="dt" sz="half" idx="10"/>
          </p:nvPr>
        </p:nvSpPr>
        <p:spPr/>
        <p:txBody>
          <a:bodyPr/>
          <a:lstStyle/>
          <a:p>
            <a:fld id="{0BFAE421-BFF9-4F0F-B5EF-0615124E3B49}" type="datetimeFigureOut">
              <a:rPr lang="en-US" smtClean="0"/>
              <a:t>7/15/2020</a:t>
            </a:fld>
            <a:endParaRPr lang="en-US"/>
          </a:p>
        </p:txBody>
      </p:sp>
      <p:sp>
        <p:nvSpPr>
          <p:cNvPr id="6" name="Footer Placeholder 5">
            <a:extLst>
              <a:ext uri="{FF2B5EF4-FFF2-40B4-BE49-F238E27FC236}">
                <a16:creationId xmlns:a16="http://schemas.microsoft.com/office/drawing/2014/main" id="{2E67C749-AC2D-4A8C-8EC2-6CB320F4D6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A2A72-A67E-4CE4-9D76-6D9EAE43DFD8}"/>
              </a:ext>
            </a:extLst>
          </p:cNvPr>
          <p:cNvSpPr>
            <a:spLocks noGrp="1"/>
          </p:cNvSpPr>
          <p:nvPr>
            <p:ph type="sldNum" sz="quarter" idx="12"/>
          </p:nvPr>
        </p:nvSpPr>
        <p:spPr/>
        <p:txBody>
          <a:bodyPr/>
          <a:lstStyle/>
          <a:p>
            <a:fld id="{B05A2A9E-1C33-46D3-B13D-117E076B2195}" type="slidenum">
              <a:rPr lang="en-US" smtClean="0"/>
              <a:t>‹#›</a:t>
            </a:fld>
            <a:endParaRPr lang="en-US"/>
          </a:p>
        </p:txBody>
      </p:sp>
    </p:spTree>
    <p:extLst>
      <p:ext uri="{BB962C8B-B14F-4D97-AF65-F5344CB8AC3E}">
        <p14:creationId xmlns:p14="http://schemas.microsoft.com/office/powerpoint/2010/main" val="28162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F07B1-807A-4E65-A8C9-CFF85DB951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640882-D31D-4B73-8EEC-B4FE567A04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DAC309-17BE-44BE-B309-F43B5629EE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AE421-BFF9-4F0F-B5EF-0615124E3B49}" type="datetimeFigureOut">
              <a:rPr lang="en-US" smtClean="0"/>
              <a:t>7/15/2020</a:t>
            </a:fld>
            <a:endParaRPr lang="en-US"/>
          </a:p>
        </p:txBody>
      </p:sp>
      <p:sp>
        <p:nvSpPr>
          <p:cNvPr id="5" name="Footer Placeholder 4">
            <a:extLst>
              <a:ext uri="{FF2B5EF4-FFF2-40B4-BE49-F238E27FC236}">
                <a16:creationId xmlns:a16="http://schemas.microsoft.com/office/drawing/2014/main" id="{659643E5-92D3-4502-92A7-FAF468B50B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DB69ED-8827-465C-B1FA-BE287588A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A2A9E-1C33-46D3-B13D-117E076B2195}" type="slidenum">
              <a:rPr lang="en-US" smtClean="0"/>
              <a:t>‹#›</a:t>
            </a:fld>
            <a:endParaRPr lang="en-US"/>
          </a:p>
        </p:txBody>
      </p:sp>
    </p:spTree>
    <p:extLst>
      <p:ext uri="{BB962C8B-B14F-4D97-AF65-F5344CB8AC3E}">
        <p14:creationId xmlns:p14="http://schemas.microsoft.com/office/powerpoint/2010/main" val="1034815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704"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A9A43142-C61A-4CDA-AB12-7B04EABC2028}"/>
              </a:ext>
            </a:extLst>
          </p:cNvPr>
          <p:cNvSpPr/>
          <p:nvPr userDrawn="1"/>
        </p:nvSpPr>
        <p:spPr bwMode="auto">
          <a:xfrm rot="16200000">
            <a:off x="12851898" y="-730676"/>
            <a:ext cx="206287" cy="114563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vert" wrap="square" lIns="27432" tIns="45720" rIns="27432"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Microsoft Teams</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R75 G83 B188</a:t>
            </a:r>
          </a:p>
        </p:txBody>
      </p:sp>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97E0829D-3BB2-4F97-924C-9C4D341B8D06}"/>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38450" y="2815744"/>
            <a:ext cx="6858000" cy="1170455"/>
          </a:xfrm>
          <a:prstGeom prst="rect">
            <a:avLst/>
          </a:prstGeom>
        </p:spPr>
      </p:pic>
    </p:spTree>
    <p:extLst>
      <p:ext uri="{BB962C8B-B14F-4D97-AF65-F5344CB8AC3E}">
        <p14:creationId xmlns:p14="http://schemas.microsoft.com/office/powerpoint/2010/main" val="3369685973"/>
      </p:ext>
    </p:extLst>
  </p:cSld>
  <p:clrMap bg1="lt1" tx1="dk1" bg2="lt2" tx2="dk2" accent1="accent1" accent2="accent2" accent3="accent3" accent4="accent4" accent5="accent5" accent6="accent6" hlink="hlink" folHlink="folHlink"/>
  <p:sldLayoutIdLst>
    <p:sldLayoutId id="214748370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witter.com/aprildunnam"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www.linkedin.com/in/april-dunnam" TargetMode="External"/><Relationship Id="rId4" Type="http://schemas.openxmlformats.org/officeDocument/2006/relationships/hyperlink" Target="http://www.youtube.com/c/aprildunnam"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aka.ms/powerfuldevto" TargetMode="External"/><Relationship Id="rId2" Type="http://schemas.openxmlformats.org/officeDocument/2006/relationships/image" Target="../media/image3.jp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C3D62-CBE7-44A7-A77F-A4C256D1983A}"/>
              </a:ext>
            </a:extLst>
          </p:cNvPr>
          <p:cNvSpPr>
            <a:spLocks noGrp="1"/>
          </p:cNvSpPr>
          <p:nvPr>
            <p:ph type="ctrTitle"/>
          </p:nvPr>
        </p:nvSpPr>
        <p:spPr>
          <a:xfrm>
            <a:off x="2346222" y="1041400"/>
            <a:ext cx="7499555" cy="2387600"/>
          </a:xfrm>
        </p:spPr>
        <p:txBody>
          <a:bodyPr>
            <a:normAutofit fontScale="90000"/>
          </a:bodyPr>
          <a:lstStyle/>
          <a:p>
            <a:r>
              <a:rPr lang="en-US" dirty="0">
                <a:solidFill>
                  <a:schemeClr val="bg1"/>
                </a:solidFill>
              </a:rPr>
              <a:t>Power Platform Custom Connectors Zero to Hero</a:t>
            </a:r>
          </a:p>
        </p:txBody>
      </p:sp>
      <p:sp>
        <p:nvSpPr>
          <p:cNvPr id="3" name="Subtitle 2">
            <a:extLst>
              <a:ext uri="{FF2B5EF4-FFF2-40B4-BE49-F238E27FC236}">
                <a16:creationId xmlns:a16="http://schemas.microsoft.com/office/drawing/2014/main" id="{0DC38547-58BF-4C23-B617-C1793EBAB0C9}"/>
              </a:ext>
            </a:extLst>
          </p:cNvPr>
          <p:cNvSpPr>
            <a:spLocks noGrp="1"/>
          </p:cNvSpPr>
          <p:nvPr>
            <p:ph type="subTitle" idx="1"/>
          </p:nvPr>
        </p:nvSpPr>
        <p:spPr>
          <a:xfrm>
            <a:off x="1524000" y="3864076"/>
            <a:ext cx="9144000" cy="1393723"/>
          </a:xfrm>
        </p:spPr>
        <p:txBody>
          <a:bodyPr/>
          <a:lstStyle/>
          <a:p>
            <a:r>
              <a:rPr lang="en-US" dirty="0">
                <a:solidFill>
                  <a:schemeClr val="bg1"/>
                </a:solidFill>
              </a:rPr>
              <a:t>April Dunnam</a:t>
            </a:r>
            <a:br>
              <a:rPr lang="en-US" dirty="0">
                <a:solidFill>
                  <a:schemeClr val="bg1"/>
                </a:solidFill>
              </a:rPr>
            </a:br>
            <a:r>
              <a:rPr lang="en-US" dirty="0">
                <a:solidFill>
                  <a:schemeClr val="bg1"/>
                </a:solidFill>
              </a:rPr>
              <a:t>Partner Technical Architect, Microsoft</a:t>
            </a:r>
          </a:p>
        </p:txBody>
      </p:sp>
      <p:pic>
        <p:nvPicPr>
          <p:cNvPr id="4" name="Picture 3">
            <a:extLst>
              <a:ext uri="{FF2B5EF4-FFF2-40B4-BE49-F238E27FC236}">
                <a16:creationId xmlns:a16="http://schemas.microsoft.com/office/drawing/2014/main" id="{A7D4BBE1-7B42-4B58-8FDC-F1FCCD32E05B}"/>
              </a:ext>
              <a:ext uri="{C183D7F6-B498-43B3-948B-1728B52AA6E4}">
                <adec:decorative xmlns:adec="http://schemas.microsoft.com/office/drawing/2017/decorative" val="1"/>
              </a:ext>
            </a:extLst>
          </p:cNvPr>
          <p:cNvPicPr>
            <a:picLocks noChangeAspect="1"/>
          </p:cNvPicPr>
          <p:nvPr/>
        </p:nvPicPr>
        <p:blipFill rotWithShape="1">
          <a:blip r:embed="rId2"/>
          <a:srcRect b="50677"/>
          <a:stretch/>
        </p:blipFill>
        <p:spPr>
          <a:xfrm>
            <a:off x="0" y="0"/>
            <a:ext cx="8793980" cy="1773382"/>
          </a:xfrm>
          <a:prstGeom prst="rect">
            <a:avLst/>
          </a:prstGeom>
          <a:ln>
            <a:noFill/>
          </a:ln>
        </p:spPr>
      </p:pic>
      <p:sp>
        <p:nvSpPr>
          <p:cNvPr id="5" name="Subtitle 2">
            <a:extLst>
              <a:ext uri="{FF2B5EF4-FFF2-40B4-BE49-F238E27FC236}">
                <a16:creationId xmlns:a16="http://schemas.microsoft.com/office/drawing/2014/main" id="{24CD925B-787B-4AB3-B458-9B1BC251CB9B}"/>
              </a:ext>
            </a:extLst>
          </p:cNvPr>
          <p:cNvSpPr txBox="1">
            <a:spLocks/>
          </p:cNvSpPr>
          <p:nvPr/>
        </p:nvSpPr>
        <p:spPr>
          <a:xfrm>
            <a:off x="135466" y="5971822"/>
            <a:ext cx="11017955" cy="8834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bg1"/>
                </a:solidFill>
              </a:rPr>
              <a:t>Connect With Me</a:t>
            </a:r>
            <a:br>
              <a:rPr lang="en-US" dirty="0">
                <a:solidFill>
                  <a:schemeClr val="bg1"/>
                </a:solidFill>
              </a:rPr>
            </a:br>
            <a:r>
              <a:rPr lang="en-US" sz="2000" dirty="0">
                <a:solidFill>
                  <a:schemeClr val="bg1"/>
                </a:solidFill>
                <a:hlinkClick r:id="rId3">
                  <a:extLst>
                    <a:ext uri="{A12FA001-AC4F-418D-AE19-62706E023703}">
                      <ahyp:hlinkClr xmlns:ahyp="http://schemas.microsoft.com/office/drawing/2018/hyperlinkcolor" val="tx"/>
                    </a:ext>
                  </a:extLst>
                </a:hlinkClick>
              </a:rPr>
              <a:t>@aprildunnam </a:t>
            </a:r>
            <a:r>
              <a:rPr lang="en-US" sz="2000" dirty="0">
                <a:solidFill>
                  <a:schemeClr val="bg1"/>
                </a:solidFill>
              </a:rPr>
              <a:t>| </a:t>
            </a:r>
            <a:r>
              <a:rPr lang="en-US" sz="2000" dirty="0">
                <a:solidFill>
                  <a:schemeClr val="bg1"/>
                </a:solidFill>
                <a:hlinkClick r:id="rId4">
                  <a:extLst>
                    <a:ext uri="{A12FA001-AC4F-418D-AE19-62706E023703}">
                      <ahyp:hlinkClr xmlns:ahyp="http://schemas.microsoft.com/office/drawing/2018/hyperlinkcolor" val="tx"/>
                    </a:ext>
                  </a:extLst>
                </a:hlinkClick>
              </a:rPr>
              <a:t>www.youtube.com/c/aprildunnam </a:t>
            </a:r>
            <a:r>
              <a:rPr lang="en-US" sz="2000" dirty="0">
                <a:solidFill>
                  <a:schemeClr val="bg1"/>
                </a:solidFill>
              </a:rPr>
              <a:t>| </a:t>
            </a:r>
            <a:r>
              <a:rPr lang="en-US" sz="2000" dirty="0">
                <a:solidFill>
                  <a:schemeClr val="bg1"/>
                </a:solidFill>
                <a:hlinkClick r:id="rId5">
                  <a:extLst>
                    <a:ext uri="{A12FA001-AC4F-418D-AE19-62706E023703}">
                      <ahyp:hlinkClr xmlns:ahyp="http://schemas.microsoft.com/office/drawing/2018/hyperlinkcolor" val="tx"/>
                    </a:ext>
                  </a:extLst>
                </a:hlinkClick>
              </a:rPr>
              <a:t>www.linkedin.com/in/april-dunnam</a:t>
            </a:r>
            <a:endParaRPr lang="en-US" dirty="0">
              <a:solidFill>
                <a:schemeClr val="bg1"/>
              </a:solidFill>
            </a:endParaRPr>
          </a:p>
        </p:txBody>
      </p:sp>
    </p:spTree>
    <p:extLst>
      <p:ext uri="{BB962C8B-B14F-4D97-AF65-F5344CB8AC3E}">
        <p14:creationId xmlns:p14="http://schemas.microsoft.com/office/powerpoint/2010/main" val="2168777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D7F58-AC19-423D-A055-263601B3BA19}"/>
              </a:ext>
            </a:extLst>
          </p:cNvPr>
          <p:cNvSpPr>
            <a:spLocks noGrp="1"/>
          </p:cNvSpPr>
          <p:nvPr>
            <p:ph type="title"/>
          </p:nvPr>
        </p:nvSpPr>
        <p:spPr>
          <a:xfrm>
            <a:off x="841248" y="256032"/>
            <a:ext cx="10506456" cy="1014984"/>
          </a:xfrm>
        </p:spPr>
        <p:txBody>
          <a:bodyPr anchor="b">
            <a:normAutofit/>
          </a:bodyPr>
          <a:lstStyle/>
          <a:p>
            <a:r>
              <a:rPr lang="en-US" dirty="0"/>
              <a:t>Components of a Connector</a:t>
            </a:r>
          </a:p>
        </p:txBody>
      </p:sp>
      <p:sp>
        <p:nvSpPr>
          <p:cNvPr id="22"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4" name="Content Placeholder 2">
            <a:extLst>
              <a:ext uri="{FF2B5EF4-FFF2-40B4-BE49-F238E27FC236}">
                <a16:creationId xmlns:a16="http://schemas.microsoft.com/office/drawing/2014/main" id="{E99CF928-D41C-48ED-AD05-038088630E67}"/>
              </a:ext>
            </a:extLst>
          </p:cNvPr>
          <p:cNvGraphicFramePr>
            <a:graphicFrameLocks noGrp="1"/>
          </p:cNvGraphicFramePr>
          <p:nvPr>
            <p:ph idx="1"/>
            <p:extLst>
              <p:ext uri="{D42A27DB-BD31-4B8C-83A1-F6EECF244321}">
                <p14:modId xmlns:p14="http://schemas.microsoft.com/office/powerpoint/2010/main" val="292145995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1598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B396-3C32-44B9-AD4F-E2B8E7FFDC5B}"/>
              </a:ext>
            </a:extLst>
          </p:cNvPr>
          <p:cNvSpPr>
            <a:spLocks noGrp="1"/>
          </p:cNvSpPr>
          <p:nvPr>
            <p:ph type="title"/>
          </p:nvPr>
        </p:nvSpPr>
        <p:spPr>
          <a:xfrm>
            <a:off x="594639" y="17462"/>
            <a:ext cx="5314536" cy="1325563"/>
          </a:xfrm>
        </p:spPr>
        <p:txBody>
          <a:bodyPr>
            <a:normAutofit/>
          </a:bodyPr>
          <a:lstStyle/>
          <a:p>
            <a:r>
              <a:rPr lang="en-US" dirty="0"/>
              <a:t>Do The Thing!</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BAF3CE7-DE85-4CAA-95A0-F414735E3F1F}"/>
              </a:ext>
            </a:extLst>
          </p:cNvPr>
          <p:cNvPicPr>
            <a:picLocks noChangeAspect="1"/>
          </p:cNvPicPr>
          <p:nvPr/>
        </p:nvPicPr>
        <p:blipFill rotWithShape="1">
          <a:blip r:embed="rId2"/>
          <a:srcRect l="18279" r="2759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7" name="Content Placeholder 2">
            <a:extLst>
              <a:ext uri="{FF2B5EF4-FFF2-40B4-BE49-F238E27FC236}">
                <a16:creationId xmlns:a16="http://schemas.microsoft.com/office/drawing/2014/main" id="{BA86B6DC-52AD-4F21-83CF-51A37322366F}"/>
              </a:ext>
            </a:extLst>
          </p:cNvPr>
          <p:cNvGraphicFramePr>
            <a:graphicFrameLocks noGrp="1"/>
          </p:cNvGraphicFramePr>
          <p:nvPr>
            <p:ph idx="1"/>
            <p:extLst>
              <p:ext uri="{D42A27DB-BD31-4B8C-83A1-F6EECF244321}">
                <p14:modId xmlns:p14="http://schemas.microsoft.com/office/powerpoint/2010/main" val="2134632147"/>
              </p:ext>
            </p:extLst>
          </p:nvPr>
        </p:nvGraphicFramePr>
        <p:xfrm>
          <a:off x="626532" y="1343025"/>
          <a:ext cx="5820780" cy="4886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20432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92D13AA7-201A-4ED0-AF42-DD9376004A7E}"/>
              </a:ext>
            </a:extLst>
          </p:cNvPr>
          <p:cNvPicPr>
            <a:picLocks noChangeAspect="1"/>
          </p:cNvPicPr>
          <p:nvPr/>
        </p:nvPicPr>
        <p:blipFill rotWithShape="1">
          <a:blip r:embed="rId2"/>
          <a:srcRect b="50677"/>
          <a:stretch/>
        </p:blipFill>
        <p:spPr>
          <a:xfrm>
            <a:off x="0" y="0"/>
            <a:ext cx="8793980" cy="1773382"/>
          </a:xfrm>
          <a:prstGeom prst="rect">
            <a:avLst/>
          </a:prstGeom>
          <a:ln>
            <a:noFill/>
          </a:ln>
        </p:spPr>
      </p:pic>
      <p:sp>
        <p:nvSpPr>
          <p:cNvPr id="6" name="TextBox 5">
            <a:extLst>
              <a:ext uri="{FF2B5EF4-FFF2-40B4-BE49-F238E27FC236}">
                <a16:creationId xmlns:a16="http://schemas.microsoft.com/office/drawing/2014/main" id="{A1E4B572-654B-4412-AF11-E26287233497}"/>
              </a:ext>
            </a:extLst>
          </p:cNvPr>
          <p:cNvSpPr txBox="1"/>
          <p:nvPr/>
        </p:nvSpPr>
        <p:spPr>
          <a:xfrm>
            <a:off x="432318" y="3976623"/>
            <a:ext cx="11489094" cy="1477328"/>
          </a:xfrm>
          <a:prstGeom prst="rect">
            <a:avLst/>
          </a:prstGeom>
          <a:noFill/>
        </p:spPr>
        <p:txBody>
          <a:bodyPr wrap="square" lIns="0" tIns="0" rIns="0" bIns="0" rtlCol="0">
            <a:spAutoFit/>
          </a:bodyPr>
          <a:lstStyle/>
          <a:p>
            <a:pPr algn="ctr"/>
            <a:r>
              <a:rPr lang="en-US" sz="4800" dirty="0">
                <a:solidFill>
                  <a:srgbClr val="03E5D1"/>
                </a:solidFill>
              </a:rPr>
              <a:t>Join me at </a:t>
            </a:r>
            <a:r>
              <a:rPr lang="en-US" sz="4800" dirty="0">
                <a:solidFill>
                  <a:srgbClr val="03E5D1"/>
                </a:solidFill>
                <a:hlinkClick r:id="rId3"/>
              </a:rPr>
              <a:t>http://aka.ms/powerfuldevto</a:t>
            </a:r>
            <a:r>
              <a:rPr lang="en-US" sz="4800" dirty="0">
                <a:solidFill>
                  <a:srgbClr val="03E5D1"/>
                </a:solidFill>
              </a:rPr>
              <a:t> for a LIVE Ask Me Anything on </a:t>
            </a:r>
            <a:r>
              <a:rPr lang="en-US" sz="4800" dirty="0" err="1">
                <a:solidFill>
                  <a:srgbClr val="03E5D1"/>
                </a:solidFill>
              </a:rPr>
              <a:t>Dev.To</a:t>
            </a:r>
            <a:r>
              <a:rPr lang="en-US" sz="4800" dirty="0">
                <a:solidFill>
                  <a:srgbClr val="03E5D1"/>
                </a:solidFill>
              </a:rPr>
              <a:t>! </a:t>
            </a:r>
          </a:p>
        </p:txBody>
      </p:sp>
      <p:pic>
        <p:nvPicPr>
          <p:cNvPr id="4" name="Picture Placeholder 6" descr="A picture containing person, indoor, glasses, wearing&#10;&#10;Description automatically generated">
            <a:extLst>
              <a:ext uri="{FF2B5EF4-FFF2-40B4-BE49-F238E27FC236}">
                <a16:creationId xmlns:a16="http://schemas.microsoft.com/office/drawing/2014/main" id="{E7AC666B-5E0D-4878-A496-18533B6D8B04}"/>
              </a:ext>
            </a:extLst>
          </p:cNvPr>
          <p:cNvPicPr>
            <a:picLocks noChangeAspect="1"/>
          </p:cNvPicPr>
          <p:nvPr/>
        </p:nvPicPr>
        <p:blipFill>
          <a:blip r:embed="rId4"/>
          <a:srcRect/>
          <a:stretch>
            <a:fillRect/>
          </a:stretch>
        </p:blipFill>
        <p:spPr>
          <a:xfrm>
            <a:off x="1132115" y="1475792"/>
            <a:ext cx="3472370" cy="1953208"/>
          </a:xfrm>
          <a:prstGeom prst="rect">
            <a:avLst/>
          </a:prstGeom>
        </p:spPr>
      </p:pic>
      <p:cxnSp>
        <p:nvCxnSpPr>
          <p:cNvPr id="3" name="Straight Arrow Connector 2">
            <a:extLst>
              <a:ext uri="{FF2B5EF4-FFF2-40B4-BE49-F238E27FC236}">
                <a16:creationId xmlns:a16="http://schemas.microsoft.com/office/drawing/2014/main" id="{790CAE31-9B2B-4997-AF73-EB73684F237C}"/>
              </a:ext>
            </a:extLst>
          </p:cNvPr>
          <p:cNvCxnSpPr/>
          <p:nvPr/>
        </p:nvCxnSpPr>
        <p:spPr>
          <a:xfrm>
            <a:off x="4876800" y="2545703"/>
            <a:ext cx="1797698" cy="0"/>
          </a:xfrm>
          <a:prstGeom prst="straightConnector1">
            <a:avLst/>
          </a:prstGeom>
          <a:ln w="508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FA3FE18-2E48-4EA7-83BB-69365630E597}"/>
              </a:ext>
            </a:extLst>
          </p:cNvPr>
          <p:cNvPicPr>
            <a:picLocks noChangeAspect="1"/>
          </p:cNvPicPr>
          <p:nvPr/>
        </p:nvPicPr>
        <p:blipFill>
          <a:blip r:embed="rId5"/>
          <a:stretch>
            <a:fillRect/>
          </a:stretch>
        </p:blipFill>
        <p:spPr>
          <a:xfrm>
            <a:off x="7162287" y="1472184"/>
            <a:ext cx="3263386" cy="1956816"/>
          </a:xfrm>
          <a:prstGeom prst="rect">
            <a:avLst/>
          </a:prstGeom>
        </p:spPr>
      </p:pic>
    </p:spTree>
    <p:extLst>
      <p:ext uri="{BB962C8B-B14F-4D97-AF65-F5344CB8AC3E}">
        <p14:creationId xmlns:p14="http://schemas.microsoft.com/office/powerpoint/2010/main" val="376443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F95C8C-4B19-419C-AF08-B9B8318EE57A}"/>
              </a:ext>
            </a:extLst>
          </p:cNvPr>
          <p:cNvSpPr>
            <a:spLocks noGrp="1"/>
          </p:cNvSpPr>
          <p:nvPr>
            <p:ph type="title"/>
          </p:nvPr>
        </p:nvSpPr>
        <p:spPr>
          <a:xfrm>
            <a:off x="762000" y="559678"/>
            <a:ext cx="3567915" cy="4952492"/>
          </a:xfrm>
        </p:spPr>
        <p:txBody>
          <a:bodyPr>
            <a:normAutofit/>
          </a:bodyPr>
          <a:lstStyle/>
          <a:p>
            <a:r>
              <a:rPr lang="en-US">
                <a:solidFill>
                  <a:schemeClr val="bg1"/>
                </a:solidFill>
              </a:rPr>
              <a:t>Agenda</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3F1DC2E0-A48F-4592-9A87-B92D4B16C34B}"/>
              </a:ext>
            </a:extLst>
          </p:cNvPr>
          <p:cNvGraphicFramePr>
            <a:graphicFrameLocks noGrp="1"/>
          </p:cNvGraphicFramePr>
          <p:nvPr>
            <p:ph idx="1"/>
            <p:extLst>
              <p:ext uri="{D42A27DB-BD31-4B8C-83A1-F6EECF244321}">
                <p14:modId xmlns:p14="http://schemas.microsoft.com/office/powerpoint/2010/main" val="918059879"/>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222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9445C-3CBF-49C1-98D1-30C7F40D4C8F}"/>
              </a:ext>
            </a:extLst>
          </p:cNvPr>
          <p:cNvSpPr>
            <a:spLocks noGrp="1"/>
          </p:cNvSpPr>
          <p:nvPr>
            <p:ph type="title"/>
          </p:nvPr>
        </p:nvSpPr>
        <p:spPr>
          <a:xfrm>
            <a:off x="838200" y="557188"/>
            <a:ext cx="10515600" cy="1133499"/>
          </a:xfrm>
        </p:spPr>
        <p:txBody>
          <a:bodyPr>
            <a:normAutofit/>
          </a:bodyPr>
          <a:lstStyle/>
          <a:p>
            <a:pPr algn="ctr"/>
            <a:r>
              <a:rPr lang="en-US" sz="5200"/>
              <a:t>What is a Connector?</a:t>
            </a:r>
          </a:p>
        </p:txBody>
      </p:sp>
      <p:graphicFrame>
        <p:nvGraphicFramePr>
          <p:cNvPr id="5" name="Content Placeholder 2">
            <a:extLst>
              <a:ext uri="{FF2B5EF4-FFF2-40B4-BE49-F238E27FC236}">
                <a16:creationId xmlns:a16="http://schemas.microsoft.com/office/drawing/2014/main" id="{078F0D97-9FE0-4038-B4BA-8ADFCB743CF0}"/>
              </a:ext>
            </a:extLst>
          </p:cNvPr>
          <p:cNvGraphicFramePr>
            <a:graphicFrameLocks noGrp="1"/>
          </p:cNvGraphicFramePr>
          <p:nvPr>
            <p:ph idx="1"/>
            <p:extLst>
              <p:ext uri="{D42A27DB-BD31-4B8C-83A1-F6EECF244321}">
                <p14:modId xmlns:p14="http://schemas.microsoft.com/office/powerpoint/2010/main" val="102132721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62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Connector 1253">
            <a:extLst>
              <a:ext uri="{FF2B5EF4-FFF2-40B4-BE49-F238E27FC236}">
                <a16:creationId xmlns:a16="http://schemas.microsoft.com/office/drawing/2014/main" id="{8951D933-88F4-5F40-8267-59DDEEAE61E6}"/>
              </a:ext>
            </a:extLst>
          </p:cNvPr>
          <p:cNvCxnSpPr>
            <a:cxnSpLocks/>
          </p:cNvCxnSpPr>
          <p:nvPr/>
        </p:nvCxnSpPr>
        <p:spPr>
          <a:xfrm flipV="1">
            <a:off x="7051208" y="11043340"/>
            <a:ext cx="0" cy="658410"/>
          </a:xfrm>
          <a:prstGeom prst="line">
            <a:avLst/>
          </a:prstGeom>
          <a:noFill/>
          <a:ln w="25400" cap="flat" cmpd="sng" algn="ctr">
            <a:solidFill>
              <a:schemeClr val="bg1">
                <a:lumMod val="75000"/>
              </a:schemeClr>
            </a:solidFill>
            <a:prstDash val="sysDot"/>
            <a:miter lim="800000"/>
            <a:headEnd type="none" w="lg" len="med"/>
            <a:tailEnd type="none" w="lg" len="med"/>
          </a:ln>
          <a:effectLst/>
        </p:spPr>
      </p:cxnSp>
      <p:cxnSp>
        <p:nvCxnSpPr>
          <p:cNvPr id="107" name="Straight Connector 1253">
            <a:extLst>
              <a:ext uri="{FF2B5EF4-FFF2-40B4-BE49-F238E27FC236}">
                <a16:creationId xmlns:a16="http://schemas.microsoft.com/office/drawing/2014/main" id="{7CB9A1AE-E742-204C-ADAC-E60972D0DE63}"/>
              </a:ext>
            </a:extLst>
          </p:cNvPr>
          <p:cNvCxnSpPr>
            <a:cxnSpLocks/>
          </p:cNvCxnSpPr>
          <p:nvPr/>
        </p:nvCxnSpPr>
        <p:spPr>
          <a:xfrm flipV="1">
            <a:off x="10285446" y="11043340"/>
            <a:ext cx="0" cy="658410"/>
          </a:xfrm>
          <a:prstGeom prst="line">
            <a:avLst/>
          </a:prstGeom>
          <a:noFill/>
          <a:ln w="25400" cap="flat" cmpd="sng" algn="ctr">
            <a:solidFill>
              <a:schemeClr val="bg1">
                <a:lumMod val="75000"/>
              </a:schemeClr>
            </a:solidFill>
            <a:prstDash val="sysDot"/>
            <a:miter lim="800000"/>
            <a:headEnd type="none" w="lg" len="med"/>
            <a:tailEnd type="none" w="lg" len="med"/>
          </a:ln>
          <a:effectLst/>
        </p:spPr>
      </p:cxnSp>
      <p:grpSp>
        <p:nvGrpSpPr>
          <p:cNvPr id="128" name="Group 127">
            <a:extLst>
              <a:ext uri="{FF2B5EF4-FFF2-40B4-BE49-F238E27FC236}">
                <a16:creationId xmlns:a16="http://schemas.microsoft.com/office/drawing/2014/main" id="{79BE38FB-C989-EF42-96EF-0D896F0E0E3C}"/>
              </a:ext>
            </a:extLst>
          </p:cNvPr>
          <p:cNvGrpSpPr/>
          <p:nvPr/>
        </p:nvGrpSpPr>
        <p:grpSpPr>
          <a:xfrm>
            <a:off x="2002829" y="107003"/>
            <a:ext cx="8186342" cy="9518391"/>
            <a:chOff x="2044277" y="6025058"/>
            <a:chExt cx="8187503" cy="9519742"/>
          </a:xfrm>
        </p:grpSpPr>
        <p:sp>
          <p:nvSpPr>
            <p:cNvPr id="129" name="TextBox 128">
              <a:extLst>
                <a:ext uri="{FF2B5EF4-FFF2-40B4-BE49-F238E27FC236}">
                  <a16:creationId xmlns:a16="http://schemas.microsoft.com/office/drawing/2014/main" id="{DAB1E462-76ED-BE4E-B565-8B8429C7EABF}"/>
                </a:ext>
              </a:extLst>
            </p:cNvPr>
            <p:cNvSpPr txBox="1"/>
            <p:nvPr/>
          </p:nvSpPr>
          <p:spPr>
            <a:xfrm>
              <a:off x="2044277" y="6025058"/>
              <a:ext cx="8187503" cy="9519742"/>
            </a:xfrm>
            <a:prstGeom prst="rect">
              <a:avLst/>
            </a:prstGeom>
            <a:solidFill>
              <a:schemeClr val="bg1">
                <a:lumMod val="95000"/>
              </a:schemeClr>
            </a:solidFill>
            <a:ln w="28575">
              <a:noFill/>
            </a:ln>
            <a:effectLst/>
          </p:spPr>
          <p:txBody>
            <a:bodyPr wrap="square" lIns="89617" tIns="89642" rIns="179234" bIns="143387" rtlCol="0" anchor="t">
              <a:noAutofit/>
            </a:bodyPr>
            <a:lstStyle/>
            <a:p>
              <a:pPr algn="ctr" defTabSz="914016">
                <a:lnSpc>
                  <a:spcPct val="90000"/>
                </a:lnSpc>
                <a:spcAft>
                  <a:spcPts val="588"/>
                </a:spcAft>
                <a:defRPr/>
              </a:pPr>
              <a:r>
                <a:rPr lang="en-US" sz="1176" dirty="0">
                  <a:solidFill>
                    <a:srgbClr val="282828"/>
                  </a:solidFill>
                  <a:latin typeface="Segoe UI Semibold" panose="020B0702040204020203" pitchFamily="34" charset="0"/>
                  <a:ea typeface="Arial Unicode MS" pitchFamily="34" charset="-128"/>
                  <a:cs typeface="Segoe UI Semibold" panose="020B0702040204020203" pitchFamily="34" charset="0"/>
                </a:rPr>
                <a:t>325+ connectors</a:t>
              </a:r>
            </a:p>
          </p:txBody>
        </p:sp>
        <p:grpSp>
          <p:nvGrpSpPr>
            <p:cNvPr id="130" name="Group 129">
              <a:extLst>
                <a:ext uri="{FF2B5EF4-FFF2-40B4-BE49-F238E27FC236}">
                  <a16:creationId xmlns:a16="http://schemas.microsoft.com/office/drawing/2014/main" id="{16DABA16-8D6D-3F4C-A956-4FE9D8FD1E51}"/>
                </a:ext>
              </a:extLst>
            </p:cNvPr>
            <p:cNvGrpSpPr/>
            <p:nvPr/>
          </p:nvGrpSpPr>
          <p:grpSpPr>
            <a:xfrm>
              <a:off x="2163326" y="6362072"/>
              <a:ext cx="7976352" cy="9035491"/>
              <a:chOff x="2075425" y="6169735"/>
              <a:chExt cx="8157665" cy="9240879"/>
            </a:xfrm>
            <a:effectLst>
              <a:outerShdw blurRad="177800" dist="38100" dir="5400000" algn="t" rotWithShape="0">
                <a:prstClr val="black">
                  <a:alpha val="40000"/>
                </a:prstClr>
              </a:outerShdw>
            </a:effectLst>
          </p:grpSpPr>
          <p:sp>
            <p:nvSpPr>
              <p:cNvPr id="156" name="Rectangle 155">
                <a:extLst>
                  <a:ext uri="{FF2B5EF4-FFF2-40B4-BE49-F238E27FC236}">
                    <a16:creationId xmlns:a16="http://schemas.microsoft.com/office/drawing/2014/main" id="{535652E9-56CB-7542-A5C6-0A0052BCF344}"/>
                  </a:ext>
                </a:extLst>
              </p:cNvPr>
              <p:cNvSpPr/>
              <p:nvPr/>
            </p:nvSpPr>
            <p:spPr bwMode="auto">
              <a:xfrm>
                <a:off x="2075425" y="6169735"/>
                <a:ext cx="8157665" cy="924087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7" name="Picture 156">
                <a:extLst>
                  <a:ext uri="{FF2B5EF4-FFF2-40B4-BE49-F238E27FC236}">
                    <a16:creationId xmlns:a16="http://schemas.microsoft.com/office/drawing/2014/main" id="{85343E1A-2537-D048-8040-9F718FC4522E}"/>
                  </a:ext>
                </a:extLst>
              </p:cNvPr>
              <p:cNvPicPr>
                <a:picLocks noChangeAspect="1"/>
              </p:cNvPicPr>
              <p:nvPr/>
            </p:nvPicPr>
            <p:blipFill>
              <a:blip r:embed="rId3"/>
              <a:stretch>
                <a:fillRect/>
              </a:stretch>
            </p:blipFill>
            <p:spPr>
              <a:xfrm>
                <a:off x="2314344" y="6380441"/>
                <a:ext cx="7669586" cy="8804684"/>
              </a:xfrm>
              <a:prstGeom prst="rect">
                <a:avLst/>
              </a:prstGeom>
              <a:solidFill>
                <a:schemeClr val="bg1"/>
              </a:solidFill>
            </p:spPr>
          </p:pic>
        </p:grpSp>
      </p:grpSp>
      <p:sp>
        <p:nvSpPr>
          <p:cNvPr id="237" name="Title 1">
            <a:extLst>
              <a:ext uri="{FF2B5EF4-FFF2-40B4-BE49-F238E27FC236}">
                <a16:creationId xmlns:a16="http://schemas.microsoft.com/office/drawing/2014/main" id="{C3C0E72E-15DE-CF4A-8151-8E82E2AFD8AD}"/>
              </a:ext>
            </a:extLst>
          </p:cNvPr>
          <p:cNvSpPr txBox="1">
            <a:spLocks/>
          </p:cNvSpPr>
          <p:nvPr/>
        </p:nvSpPr>
        <p:spPr>
          <a:xfrm>
            <a:off x="571677" y="-6143311"/>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defTabSz="914367">
              <a:defRPr/>
            </a:pPr>
            <a:r>
              <a:rPr lang="en-US" sz="2745" spc="-49">
                <a:solidFill>
                  <a:srgbClr val="3C3C41"/>
                </a:solidFill>
                <a:latin typeface="Segoe UI Semibold"/>
              </a:rPr>
              <a:t>Enabling digital transformation across the organization</a:t>
            </a:r>
            <a:endParaRPr lang="en-US" sz="3137" spc="-147">
              <a:latin typeface="Segoe UI Semibold"/>
            </a:endParaRPr>
          </a:p>
        </p:txBody>
      </p:sp>
    </p:spTree>
    <p:extLst>
      <p:ext uri="{BB962C8B-B14F-4D97-AF65-F5344CB8AC3E}">
        <p14:creationId xmlns:p14="http://schemas.microsoft.com/office/powerpoint/2010/main" val="1980494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8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B9445C-3CBF-49C1-98D1-30C7F40D4C8F}"/>
              </a:ext>
            </a:extLst>
          </p:cNvPr>
          <p:cNvSpPr>
            <a:spLocks noGrp="1"/>
          </p:cNvSpPr>
          <p:nvPr>
            <p:ph type="title"/>
          </p:nvPr>
        </p:nvSpPr>
        <p:spPr>
          <a:xfrm>
            <a:off x="804672" y="640263"/>
            <a:ext cx="5157216" cy="1344975"/>
          </a:xfrm>
        </p:spPr>
        <p:txBody>
          <a:bodyPr>
            <a:normAutofit/>
          </a:bodyPr>
          <a:lstStyle/>
          <a:p>
            <a:r>
              <a:rPr lang="en-US" sz="4000" dirty="0"/>
              <a:t>Why Use Custom Connectors? </a:t>
            </a:r>
          </a:p>
        </p:txBody>
      </p:sp>
      <p:sp>
        <p:nvSpPr>
          <p:cNvPr id="3" name="Content Placeholder 2">
            <a:extLst>
              <a:ext uri="{FF2B5EF4-FFF2-40B4-BE49-F238E27FC236}">
                <a16:creationId xmlns:a16="http://schemas.microsoft.com/office/drawing/2014/main" id="{62744ADF-768B-480A-B6F9-4E58C4034B82}"/>
              </a:ext>
            </a:extLst>
          </p:cNvPr>
          <p:cNvSpPr>
            <a:spLocks noGrp="1"/>
          </p:cNvSpPr>
          <p:nvPr>
            <p:ph idx="1"/>
          </p:nvPr>
        </p:nvSpPr>
        <p:spPr>
          <a:xfrm>
            <a:off x="804672" y="2121763"/>
            <a:ext cx="5157216" cy="3773010"/>
          </a:xfrm>
        </p:spPr>
        <p:txBody>
          <a:bodyPr>
            <a:normAutofit lnSpcReduction="10000"/>
          </a:bodyPr>
          <a:lstStyle/>
          <a:p>
            <a:r>
              <a:rPr lang="en-US" sz="3200" dirty="0"/>
              <a:t>One of the easiest and most impactful ways you can extend the Power Platform</a:t>
            </a:r>
          </a:p>
          <a:p>
            <a:r>
              <a:rPr lang="en-US" sz="3200" dirty="0"/>
              <a:t>Bring data from public and private API’s into the Power Platform</a:t>
            </a:r>
          </a:p>
          <a:p>
            <a:r>
              <a:rPr lang="en-US" sz="3200" dirty="0"/>
              <a:t>Extend/Consolidate some of the prebuilt connectors</a:t>
            </a:r>
          </a:p>
          <a:p>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E7615EED-2025-4DE8-AB3B-2D33D5BC571E}"/>
              </a:ext>
            </a:extLst>
          </p:cNvPr>
          <p:cNvPicPr>
            <a:picLocks noChangeAspect="1"/>
          </p:cNvPicPr>
          <p:nvPr/>
        </p:nvPicPr>
        <p:blipFill rotWithShape="1">
          <a:blip r:embed="rId2">
            <a:extLst>
              <a:ext uri="{28A0092B-C50C-407E-A947-70E740481C1C}">
                <a14:useLocalDpi xmlns:a14="http://schemas.microsoft.com/office/drawing/2010/main" val="0"/>
              </a:ext>
            </a:extLst>
          </a:blip>
          <a:srcRect l="5187" r="1106" b="-2"/>
          <a:stretch/>
        </p:blipFill>
        <p:spPr>
          <a:xfrm>
            <a:off x="6969642" y="625776"/>
            <a:ext cx="4736963" cy="5450999"/>
          </a:xfrm>
          <a:prstGeom prst="rect">
            <a:avLst/>
          </a:prstGeom>
        </p:spPr>
      </p:pic>
      <p:sp>
        <p:nvSpPr>
          <p:cNvPr id="4" name="AutoShape 2">
            <a:extLst>
              <a:ext uri="{FF2B5EF4-FFF2-40B4-BE49-F238E27FC236}">
                <a16:creationId xmlns:a16="http://schemas.microsoft.com/office/drawing/2014/main" id="{988ED100-011E-4A93-9046-A08E9F3B005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88144B18-8FA3-4DF6-9CA7-A02FE9BF7BCF}"/>
              </a:ext>
            </a:extLst>
          </p:cNvPr>
          <p:cNvSpPr>
            <a:spLocks noChangeAspect="1" noChangeArrowheads="1"/>
          </p:cNvSpPr>
          <p:nvPr/>
        </p:nvSpPr>
        <p:spPr bwMode="auto">
          <a:xfrm>
            <a:off x="6095999" y="3428999"/>
            <a:ext cx="4176713" cy="41767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6012321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458CAD5-8356-4E58-B2FE-63CC5F43F2FB}"/>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Why wouldn’t I just make an HTTP request?</a:t>
            </a:r>
          </a:p>
        </p:txBody>
      </p:sp>
      <p:sp>
        <p:nvSpPr>
          <p:cNvPr id="3" name="Content Placeholder 2">
            <a:extLst>
              <a:ext uri="{FF2B5EF4-FFF2-40B4-BE49-F238E27FC236}">
                <a16:creationId xmlns:a16="http://schemas.microsoft.com/office/drawing/2014/main" id="{9EFD30BA-13E3-480F-BF7D-B2C64A138395}"/>
              </a:ext>
            </a:extLst>
          </p:cNvPr>
          <p:cNvSpPr>
            <a:spLocks noGrp="1"/>
          </p:cNvSpPr>
          <p:nvPr>
            <p:ph idx="1"/>
          </p:nvPr>
        </p:nvSpPr>
        <p:spPr>
          <a:xfrm>
            <a:off x="5573864" y="1166933"/>
            <a:ext cx="5716988" cy="4279709"/>
          </a:xfrm>
        </p:spPr>
        <p:txBody>
          <a:bodyPr anchor="ctr">
            <a:normAutofit/>
          </a:bodyPr>
          <a:lstStyle/>
          <a:p>
            <a:r>
              <a:rPr lang="en-US" sz="2200" b="1" dirty="0"/>
              <a:t>Simplicity</a:t>
            </a:r>
          </a:p>
          <a:p>
            <a:pPr lvl="1"/>
            <a:r>
              <a:rPr lang="en-US" sz="2200" dirty="0"/>
              <a:t>Make it easier for users to call your service</a:t>
            </a:r>
          </a:p>
          <a:p>
            <a:r>
              <a:rPr lang="en-US" sz="2200" b="1" dirty="0"/>
              <a:t>Reusability</a:t>
            </a:r>
          </a:p>
          <a:p>
            <a:pPr lvl="1"/>
            <a:r>
              <a:rPr lang="en-US" sz="2200" dirty="0"/>
              <a:t>Build it once and use it in multiple Power Apps and Flows</a:t>
            </a:r>
          </a:p>
          <a:p>
            <a:r>
              <a:rPr lang="en-US" sz="2200" b="1" dirty="0"/>
              <a:t>Avoid unnecessary overhead</a:t>
            </a:r>
          </a:p>
          <a:p>
            <a:pPr lvl="1"/>
            <a:r>
              <a:rPr lang="en-US" sz="2200" dirty="0"/>
              <a:t>Can’t make direct HTTP calls in Power Apps so you must use Power Automate</a:t>
            </a:r>
          </a:p>
          <a:p>
            <a:r>
              <a:rPr lang="en-US" sz="2200" b="1" dirty="0"/>
              <a:t>Better logging/analytics</a:t>
            </a:r>
          </a:p>
          <a:p>
            <a:pPr lvl="1"/>
            <a:r>
              <a:rPr lang="en-US" sz="2200" dirty="0"/>
              <a:t>Can monitor the connectors usage in Power Platform Admin Center</a:t>
            </a:r>
          </a:p>
        </p:txBody>
      </p:sp>
    </p:spTree>
    <p:extLst>
      <p:ext uri="{BB962C8B-B14F-4D97-AF65-F5344CB8AC3E}">
        <p14:creationId xmlns:p14="http://schemas.microsoft.com/office/powerpoint/2010/main" val="3333968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4930E5-B8E2-428B-A47C-7AED15C70EC6}"/>
              </a:ext>
            </a:extLst>
          </p:cNvPr>
          <p:cNvSpPr>
            <a:spLocks noGrp="1"/>
          </p:cNvSpPr>
          <p:nvPr>
            <p:ph type="title"/>
          </p:nvPr>
        </p:nvSpPr>
        <p:spPr>
          <a:xfrm>
            <a:off x="767290" y="1289146"/>
            <a:ext cx="4153626" cy="4279709"/>
          </a:xfrm>
        </p:spPr>
        <p:txBody>
          <a:bodyPr anchor="ctr">
            <a:normAutofit/>
          </a:bodyPr>
          <a:lstStyle/>
          <a:p>
            <a:pPr algn="r"/>
            <a:r>
              <a:rPr lang="en-US" sz="5400">
                <a:solidFill>
                  <a:schemeClr val="bg1"/>
                </a:solidFill>
              </a:rPr>
              <a:t>What API’s can I create a connector to?</a:t>
            </a:r>
          </a:p>
        </p:txBody>
      </p:sp>
      <p:grpSp>
        <p:nvGrpSpPr>
          <p:cNvPr id="26" name="Group 11">
            <a:extLst>
              <a:ext uri="{FF2B5EF4-FFF2-40B4-BE49-F238E27FC236}">
                <a16:creationId xmlns:a16="http://schemas.microsoft.com/office/drawing/2014/main" id="{E12BF2FB-8A96-4B53-86A0-04755C545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3027" y="681628"/>
            <a:ext cx="1562267" cy="1172973"/>
            <a:chOff x="7493121" y="1000124"/>
            <a:chExt cx="1562267" cy="1172973"/>
          </a:xfrm>
        </p:grpSpPr>
        <p:sp>
          <p:nvSpPr>
            <p:cNvPr id="13" name="Freeform 5">
              <a:extLst>
                <a:ext uri="{FF2B5EF4-FFF2-40B4-BE49-F238E27FC236}">
                  <a16:creationId xmlns:a16="http://schemas.microsoft.com/office/drawing/2014/main" id="{893D4739-55F8-4E73-8F98-AF42D54BD4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A1AA190F-FB42-4BED-8AA1-A5A01B43C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86474A5D-81C0-4F2D-9EC4-CDA95A93E839}"/>
              </a:ext>
            </a:extLst>
          </p:cNvPr>
          <p:cNvSpPr>
            <a:spLocks noGrp="1"/>
          </p:cNvSpPr>
          <p:nvPr>
            <p:ph idx="1"/>
          </p:nvPr>
        </p:nvSpPr>
        <p:spPr>
          <a:xfrm>
            <a:off x="6903126" y="681628"/>
            <a:ext cx="4755473" cy="5847759"/>
          </a:xfrm>
        </p:spPr>
        <p:txBody>
          <a:bodyPr anchor="ctr">
            <a:normAutofit/>
          </a:bodyPr>
          <a:lstStyle/>
          <a:p>
            <a:r>
              <a:rPr lang="en-US" dirty="0"/>
              <a:t>Any Restful API!</a:t>
            </a:r>
          </a:p>
          <a:p>
            <a:r>
              <a:rPr lang="en-US" dirty="0"/>
              <a:t>Public API’s from services like Spotify, Yelp, Nasa API, </a:t>
            </a:r>
            <a:r>
              <a:rPr lang="en-US" dirty="0" err="1"/>
              <a:t>etc</a:t>
            </a:r>
            <a:endParaRPr lang="en-US" dirty="0"/>
          </a:p>
          <a:p>
            <a:r>
              <a:rPr lang="en-US" dirty="0"/>
              <a:t>Public API’s you manage </a:t>
            </a:r>
          </a:p>
          <a:p>
            <a:pPr lvl="1"/>
            <a:r>
              <a:rPr lang="en-US" sz="2800" dirty="0"/>
              <a:t>Azure Functions</a:t>
            </a:r>
          </a:p>
          <a:p>
            <a:pPr lvl="1"/>
            <a:r>
              <a:rPr lang="en-US" sz="2800" dirty="0"/>
              <a:t>Azure Web Apps</a:t>
            </a:r>
          </a:p>
          <a:p>
            <a:pPr lvl="1"/>
            <a:r>
              <a:rPr lang="en-US" sz="2800" dirty="0"/>
              <a:t>Azure API Apps</a:t>
            </a:r>
          </a:p>
          <a:p>
            <a:pPr lvl="1"/>
            <a:r>
              <a:rPr lang="en-US" sz="2800" dirty="0"/>
              <a:t>And more </a:t>
            </a:r>
          </a:p>
          <a:p>
            <a:r>
              <a:rPr lang="en-US" dirty="0"/>
              <a:t>Private API’s via the On-Prem Data Gateway</a:t>
            </a:r>
          </a:p>
        </p:txBody>
      </p:sp>
    </p:spTree>
    <p:extLst>
      <p:ext uri="{BB962C8B-B14F-4D97-AF65-F5344CB8AC3E}">
        <p14:creationId xmlns:p14="http://schemas.microsoft.com/office/powerpoint/2010/main" val="335215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BC952EC-7D0C-4EAD-8B58-58576BF8A91A}"/>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Securing your API</a:t>
            </a:r>
          </a:p>
        </p:txBody>
      </p:sp>
      <p:sp>
        <p:nvSpPr>
          <p:cNvPr id="3" name="Content Placeholder 2">
            <a:extLst>
              <a:ext uri="{FF2B5EF4-FFF2-40B4-BE49-F238E27FC236}">
                <a16:creationId xmlns:a16="http://schemas.microsoft.com/office/drawing/2014/main" id="{417DBACF-1B7F-4C3F-8607-A418DEE5867D}"/>
              </a:ext>
            </a:extLst>
          </p:cNvPr>
          <p:cNvSpPr>
            <a:spLocks noGrp="1"/>
          </p:cNvSpPr>
          <p:nvPr>
            <p:ph idx="1"/>
          </p:nvPr>
        </p:nvSpPr>
        <p:spPr>
          <a:xfrm>
            <a:off x="5573864" y="1166933"/>
            <a:ext cx="5716988" cy="4279709"/>
          </a:xfrm>
        </p:spPr>
        <p:txBody>
          <a:bodyPr anchor="ctr">
            <a:normAutofit fontScale="92500"/>
          </a:bodyPr>
          <a:lstStyle/>
          <a:p>
            <a:pPr marL="0" indent="0">
              <a:buNone/>
            </a:pPr>
            <a:r>
              <a:rPr lang="en-US" sz="3200" dirty="0"/>
              <a:t>Custom Connectors Support these standard authentication methods:</a:t>
            </a:r>
          </a:p>
          <a:p>
            <a:pPr marL="0" indent="0">
              <a:buNone/>
            </a:pPr>
            <a:endParaRPr lang="en-US" sz="3200" dirty="0"/>
          </a:p>
          <a:p>
            <a:r>
              <a:rPr lang="en-US" sz="3200" dirty="0"/>
              <a:t>Generic OAuth 2.0</a:t>
            </a:r>
          </a:p>
          <a:p>
            <a:r>
              <a:rPr lang="en-US" sz="3200" dirty="0"/>
              <a:t>OAuth 2.0 for services like (Azure AD, </a:t>
            </a:r>
            <a:r>
              <a:rPr lang="en-US" sz="3200" dirty="0" err="1"/>
              <a:t>Github</a:t>
            </a:r>
            <a:r>
              <a:rPr lang="en-US" sz="3200" dirty="0"/>
              <a:t>, </a:t>
            </a:r>
            <a:r>
              <a:rPr lang="en-US" sz="3200" dirty="0" err="1"/>
              <a:t>SalesForce</a:t>
            </a:r>
            <a:r>
              <a:rPr lang="en-US" sz="3200" dirty="0"/>
              <a:t>, Dropbox)</a:t>
            </a:r>
          </a:p>
          <a:p>
            <a:r>
              <a:rPr lang="en-US" sz="3200" dirty="0"/>
              <a:t>Basic Auth</a:t>
            </a:r>
          </a:p>
          <a:p>
            <a:r>
              <a:rPr lang="en-US" sz="3200" dirty="0"/>
              <a:t>API Key</a:t>
            </a:r>
          </a:p>
        </p:txBody>
      </p:sp>
      <p:sp>
        <p:nvSpPr>
          <p:cNvPr id="4" name="AutoShape 2">
            <a:extLst>
              <a:ext uri="{FF2B5EF4-FFF2-40B4-BE49-F238E27FC236}">
                <a16:creationId xmlns:a16="http://schemas.microsoft.com/office/drawing/2014/main" id="{1B355019-AA55-4C45-BAE0-5A4B25BD37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21042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57FC4-E5A8-48E0-8D80-7F8E86FFFBC8}"/>
              </a:ext>
            </a:extLst>
          </p:cNvPr>
          <p:cNvSpPr>
            <a:spLocks noGrp="1"/>
          </p:cNvSpPr>
          <p:nvPr>
            <p:ph type="title"/>
          </p:nvPr>
        </p:nvSpPr>
        <p:spPr>
          <a:xfrm>
            <a:off x="965199" y="447741"/>
            <a:ext cx="4278623" cy="1645919"/>
          </a:xfrm>
        </p:spPr>
        <p:txBody>
          <a:bodyPr>
            <a:normAutofit/>
          </a:bodyPr>
          <a:lstStyle/>
          <a:p>
            <a:r>
              <a:rPr lang="en-US" sz="4000" dirty="0"/>
              <a:t>Describe the API</a:t>
            </a:r>
          </a:p>
        </p:txBody>
      </p:sp>
      <p:sp>
        <p:nvSpPr>
          <p:cNvPr id="10" name="Freeform: Shape 9">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827416"/>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19D0EF7D-8D7F-4A18-A68B-92E2D4487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825104"/>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lumMod val="85000"/>
              <a:lumOff val="15000"/>
              <a:alpha val="5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17"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85D2422-B9CD-417D-AEC0-956DA8ACF4D9}"/>
              </a:ext>
            </a:extLst>
          </p:cNvPr>
          <p:cNvSpPr>
            <a:spLocks noGrp="1"/>
          </p:cNvSpPr>
          <p:nvPr>
            <p:ph idx="1"/>
          </p:nvPr>
        </p:nvSpPr>
        <p:spPr>
          <a:xfrm>
            <a:off x="615141" y="3073587"/>
            <a:ext cx="6152514" cy="3093546"/>
          </a:xfrm>
        </p:spPr>
        <p:txBody>
          <a:bodyPr>
            <a:normAutofit/>
          </a:bodyPr>
          <a:lstStyle/>
          <a:p>
            <a:r>
              <a:rPr lang="en-US" sz="3200" dirty="0" err="1">
                <a:solidFill>
                  <a:schemeClr val="bg1"/>
                </a:solidFill>
              </a:rPr>
              <a:t>OpenAPI</a:t>
            </a:r>
            <a:r>
              <a:rPr lang="en-US" sz="3200" dirty="0">
                <a:solidFill>
                  <a:schemeClr val="bg1"/>
                </a:solidFill>
              </a:rPr>
              <a:t> 2.0 (aka Swagger) File</a:t>
            </a:r>
          </a:p>
          <a:p>
            <a:r>
              <a:rPr lang="en-US" sz="3200" dirty="0">
                <a:solidFill>
                  <a:schemeClr val="bg1"/>
                </a:solidFill>
              </a:rPr>
              <a:t>Postman Collection</a:t>
            </a:r>
          </a:p>
          <a:p>
            <a:r>
              <a:rPr lang="en-US" sz="3200" dirty="0">
                <a:solidFill>
                  <a:schemeClr val="bg1"/>
                </a:solidFill>
              </a:rPr>
              <a:t>Start from scratch in the custom connector portal</a:t>
            </a:r>
          </a:p>
        </p:txBody>
      </p:sp>
    </p:spTree>
    <p:extLst>
      <p:ext uri="{BB962C8B-B14F-4D97-AF65-F5344CB8AC3E}">
        <p14:creationId xmlns:p14="http://schemas.microsoft.com/office/powerpoint/2010/main" val="2869276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A45FA333A42E498F70A691E5B68355" ma:contentTypeVersion="11" ma:contentTypeDescription="Create a new document." ma:contentTypeScope="" ma:versionID="59c9ee5822c69f4bef1dd0c0df5ca87b">
  <xsd:schema xmlns:xsd="http://www.w3.org/2001/XMLSchema" xmlns:xs="http://www.w3.org/2001/XMLSchema" xmlns:p="http://schemas.microsoft.com/office/2006/metadata/properties" xmlns:ns3="a2c9f13d-e563-4695-b7fb-ca049fe6b1cc" xmlns:ns4="2613394d-0319-442c-9d2b-ee81a43b1a62" targetNamespace="http://schemas.microsoft.com/office/2006/metadata/properties" ma:root="true" ma:fieldsID="020e7e1b5bd3f17fcb883c078a3468cf" ns3:_="" ns4:_="">
    <xsd:import namespace="a2c9f13d-e563-4695-b7fb-ca049fe6b1cc"/>
    <xsd:import namespace="2613394d-0319-442c-9d2b-ee81a43b1a62"/>
    <xsd:element name="properties">
      <xsd:complexType>
        <xsd:sequence>
          <xsd:element name="documentManagement">
            <xsd:complexType>
              <xsd:all>
                <xsd:element ref="ns3:MediaServiceMetadata" minOccurs="0"/>
                <xsd:element ref="ns3:MediaServiceFastMetadata" minOccurs="0"/>
                <xsd:element ref="ns4:SharedWithUsers" minOccurs="0"/>
                <xsd:element ref="ns4:SharingHintHash" minOccurs="0"/>
                <xsd:element ref="ns4:SharedWithDetails"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c9f13d-e563-4695-b7fb-ca049fe6b1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13394d-0319-442c-9d2b-ee81a43b1a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hidden="true"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0E147F-4E27-47C8-8190-4CB10428F5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c9f13d-e563-4695-b7fb-ca049fe6b1cc"/>
    <ds:schemaRef ds:uri="2613394d-0319-442c-9d2b-ee81a43b1a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CCD525-CE44-474D-B069-7B3B2A65E2A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9360F97-BE4D-460F-BB30-75859E5FCE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TotalTime>
  <Words>446</Words>
  <Application>Microsoft Office PowerPoint</Application>
  <PresentationFormat>Widescreen</PresentationFormat>
  <Paragraphs>74</Paragraphs>
  <Slides>12</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Segoe UI</vt:lpstr>
      <vt:lpstr>Segoe UI Light</vt:lpstr>
      <vt:lpstr>Segoe UI Semibold</vt:lpstr>
      <vt:lpstr>Wingdings</vt:lpstr>
      <vt:lpstr>Office Theme</vt:lpstr>
      <vt:lpstr>9-51052_Microsoft_Ready_Template_Light</vt:lpstr>
      <vt:lpstr>Power Platform Custom Connectors Zero to Hero</vt:lpstr>
      <vt:lpstr>Agenda</vt:lpstr>
      <vt:lpstr>What is a Connector?</vt:lpstr>
      <vt:lpstr>PowerPoint Presentation</vt:lpstr>
      <vt:lpstr>Why Use Custom Connectors? </vt:lpstr>
      <vt:lpstr>Why wouldn’t I just make an HTTP request?</vt:lpstr>
      <vt:lpstr>What API’s can I create a connector to?</vt:lpstr>
      <vt:lpstr>Securing your API</vt:lpstr>
      <vt:lpstr>Describe the API</vt:lpstr>
      <vt:lpstr>Components of a Connector</vt:lpstr>
      <vt:lpstr>Do The 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Custom Connectors Zero to Hero</dc:title>
  <dc:creator>April Dunnam</dc:creator>
  <cp:lastModifiedBy>April Dunnam</cp:lastModifiedBy>
  <cp:revision>1</cp:revision>
  <dcterms:created xsi:type="dcterms:W3CDTF">2020-07-15T16:21:17Z</dcterms:created>
  <dcterms:modified xsi:type="dcterms:W3CDTF">2020-07-15T16:25:00Z</dcterms:modified>
</cp:coreProperties>
</file>